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7" r:id="rId3"/>
    <p:sldId id="257" r:id="rId4"/>
    <p:sldId id="258" r:id="rId5"/>
    <p:sldId id="259" r:id="rId6"/>
    <p:sldId id="260" r:id="rId7"/>
    <p:sldId id="261" r:id="rId8"/>
    <p:sldId id="262" r:id="rId9"/>
    <p:sldId id="263" r:id="rId10"/>
    <p:sldId id="264" r:id="rId11"/>
    <p:sldId id="265" r:id="rId12"/>
    <p:sldId id="266" r:id="rId13"/>
    <p:sldId id="268" r:id="rId14"/>
    <p:sldId id="269" r:id="rId15"/>
    <p:sldId id="275" r:id="rId16"/>
  </p:sldIdLst>
  <p:sldSz cx="24382413" cy="136842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E1104"/>
    <a:srgbClr val="0A8E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C66928-C725-4DE1-94BC-4FCCA5583752}" v="15731" dt="2019-05-02T17:42:55.4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33" d="100"/>
          <a:sy n="33" d="100"/>
        </p:scale>
        <p:origin x="72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ldemar junior" userId="ff16322455467dd6" providerId="LiveId" clId="{2EC66928-C725-4DE1-94BC-4FCCA5583752}"/>
    <pc:docChg chg="custSel delSld modSld sldOrd">
      <pc:chgData name="valdemar junior" userId="ff16322455467dd6" providerId="LiveId" clId="{2EC66928-C725-4DE1-94BC-4FCCA5583752}" dt="2019-05-02T17:42:55.454" v="15729" actId="207"/>
      <pc:docMkLst>
        <pc:docMk/>
      </pc:docMkLst>
      <pc:sldChg chg="addSp delSp modSp">
        <pc:chgData name="valdemar junior" userId="ff16322455467dd6" providerId="LiveId" clId="{2EC66928-C725-4DE1-94BC-4FCCA5583752}" dt="2019-04-30T07:43:34.938" v="9020" actId="1076"/>
        <pc:sldMkLst>
          <pc:docMk/>
          <pc:sldMk cId="2622940616" sldId="256"/>
        </pc:sldMkLst>
        <pc:picChg chg="add mod">
          <ac:chgData name="valdemar junior" userId="ff16322455467dd6" providerId="LiveId" clId="{2EC66928-C725-4DE1-94BC-4FCCA5583752}" dt="2019-04-30T07:43:34.938" v="9020" actId="1076"/>
          <ac:picMkLst>
            <pc:docMk/>
            <pc:sldMk cId="2622940616" sldId="256"/>
            <ac:picMk id="2" creationId="{C00C3E78-E891-453D-8D54-ADB2790A8272}"/>
          </ac:picMkLst>
        </pc:picChg>
        <pc:picChg chg="del">
          <ac:chgData name="valdemar junior" userId="ff16322455467dd6" providerId="LiveId" clId="{2EC66928-C725-4DE1-94BC-4FCCA5583752}" dt="2019-04-30T07:42:22.896" v="9013"/>
          <ac:picMkLst>
            <pc:docMk/>
            <pc:sldMk cId="2622940616" sldId="256"/>
            <ac:picMk id="7" creationId="{15070E3F-A7A7-43C8-A826-8DC29B404CF5}"/>
          </ac:picMkLst>
        </pc:picChg>
      </pc:sldChg>
      <pc:sldChg chg="addSp delSp modSp">
        <pc:chgData name="valdemar junior" userId="ff16322455467dd6" providerId="LiveId" clId="{2EC66928-C725-4DE1-94BC-4FCCA5583752}" dt="2019-04-29T08:42:24.572" v="785" actId="1076"/>
        <pc:sldMkLst>
          <pc:docMk/>
          <pc:sldMk cId="166509808" sldId="257"/>
        </pc:sldMkLst>
        <pc:spChg chg="add del mod">
          <ac:chgData name="valdemar junior" userId="ff16322455467dd6" providerId="LiveId" clId="{2EC66928-C725-4DE1-94BC-4FCCA5583752}" dt="2019-04-29T08:01:34.453" v="78"/>
          <ac:spMkLst>
            <pc:docMk/>
            <pc:sldMk cId="166509808" sldId="257"/>
            <ac:spMk id="2" creationId="{D1D072CA-E43E-4D4A-81E0-D00B4582B90D}"/>
          </ac:spMkLst>
        </pc:spChg>
        <pc:spChg chg="add del mod">
          <ac:chgData name="valdemar junior" userId="ff16322455467dd6" providerId="LiveId" clId="{2EC66928-C725-4DE1-94BC-4FCCA5583752}" dt="2019-04-29T07:49:21.334" v="2"/>
          <ac:spMkLst>
            <pc:docMk/>
            <pc:sldMk cId="166509808" sldId="257"/>
            <ac:spMk id="3" creationId="{8EC81862-B664-483F-8B8B-99A6FD55F7CC}"/>
          </ac:spMkLst>
        </pc:spChg>
        <pc:spChg chg="add del mod">
          <ac:chgData name="valdemar junior" userId="ff16322455467dd6" providerId="LiveId" clId="{2EC66928-C725-4DE1-94BC-4FCCA5583752}" dt="2019-04-29T07:49:43.519" v="4"/>
          <ac:spMkLst>
            <pc:docMk/>
            <pc:sldMk cId="166509808" sldId="257"/>
            <ac:spMk id="7" creationId="{7549035F-E5C3-463E-89D5-42AC22ED1791}"/>
          </ac:spMkLst>
        </pc:spChg>
        <pc:spChg chg="add del mod">
          <ac:chgData name="valdemar junior" userId="ff16322455467dd6" providerId="LiveId" clId="{2EC66928-C725-4DE1-94BC-4FCCA5583752}" dt="2019-04-29T07:50:07.715" v="6"/>
          <ac:spMkLst>
            <pc:docMk/>
            <pc:sldMk cId="166509808" sldId="257"/>
            <ac:spMk id="8" creationId="{98212B73-92E3-45F6-9EC7-6A3B3BEEEEF9}"/>
          </ac:spMkLst>
        </pc:spChg>
        <pc:spChg chg="add del mod">
          <ac:chgData name="valdemar junior" userId="ff16322455467dd6" providerId="LiveId" clId="{2EC66928-C725-4DE1-94BC-4FCCA5583752}" dt="2019-04-29T07:55:46.703" v="26"/>
          <ac:spMkLst>
            <pc:docMk/>
            <pc:sldMk cId="166509808" sldId="257"/>
            <ac:spMk id="9" creationId="{D4590DE5-8185-4ABD-B117-BB51576CDB11}"/>
          </ac:spMkLst>
        </pc:spChg>
        <pc:spChg chg="add del mod">
          <ac:chgData name="valdemar junior" userId="ff16322455467dd6" providerId="LiveId" clId="{2EC66928-C725-4DE1-94BC-4FCCA5583752}" dt="2019-04-29T08:01:31.454" v="77"/>
          <ac:spMkLst>
            <pc:docMk/>
            <pc:sldMk cId="166509808" sldId="257"/>
            <ac:spMk id="10" creationId="{AAB350F6-BCE3-472C-8840-D3DA6995C5AB}"/>
          </ac:spMkLst>
        </pc:spChg>
        <pc:spChg chg="add del mod">
          <ac:chgData name="valdemar junior" userId="ff16322455467dd6" providerId="LiveId" clId="{2EC66928-C725-4DE1-94BC-4FCCA5583752}" dt="2019-04-29T08:01:27.966" v="76"/>
          <ac:spMkLst>
            <pc:docMk/>
            <pc:sldMk cId="166509808" sldId="257"/>
            <ac:spMk id="11" creationId="{A1A95030-020F-4B47-BD32-2157990A8403}"/>
          </ac:spMkLst>
        </pc:spChg>
        <pc:spChg chg="add del mod ord">
          <ac:chgData name="valdemar junior" userId="ff16322455467dd6" providerId="LiveId" clId="{2EC66928-C725-4DE1-94BC-4FCCA5583752}" dt="2019-04-29T08:01:22.110" v="75"/>
          <ac:spMkLst>
            <pc:docMk/>
            <pc:sldMk cId="166509808" sldId="257"/>
            <ac:spMk id="12" creationId="{10F40F4E-7AA3-4870-80AF-B51470EC2A8F}"/>
          </ac:spMkLst>
        </pc:spChg>
        <pc:spChg chg="add mod">
          <ac:chgData name="valdemar junior" userId="ff16322455467dd6" providerId="LiveId" clId="{2EC66928-C725-4DE1-94BC-4FCCA5583752}" dt="2019-04-29T08:05:37.717" v="121" actId="20577"/>
          <ac:spMkLst>
            <pc:docMk/>
            <pc:sldMk cId="166509808" sldId="257"/>
            <ac:spMk id="14" creationId="{FDF8BE78-09EC-47AC-BAC4-9988FDA8D710}"/>
          </ac:spMkLst>
        </pc:spChg>
        <pc:spChg chg="add mod">
          <ac:chgData name="valdemar junior" userId="ff16322455467dd6" providerId="LiveId" clId="{2EC66928-C725-4DE1-94BC-4FCCA5583752}" dt="2019-04-29T08:29:46.078" v="697" actId="207"/>
          <ac:spMkLst>
            <pc:docMk/>
            <pc:sldMk cId="166509808" sldId="257"/>
            <ac:spMk id="16" creationId="{BA414399-222F-4A7E-ACFC-84B0014A8371}"/>
          </ac:spMkLst>
        </pc:spChg>
        <pc:spChg chg="add mod">
          <ac:chgData name="valdemar junior" userId="ff16322455467dd6" providerId="LiveId" clId="{2EC66928-C725-4DE1-94BC-4FCCA5583752}" dt="2019-04-29T08:36:59.700" v="737" actId="1076"/>
          <ac:spMkLst>
            <pc:docMk/>
            <pc:sldMk cId="166509808" sldId="257"/>
            <ac:spMk id="18" creationId="{A0ED0CA4-7949-4155-9B92-EBFC35E47B4A}"/>
          </ac:spMkLst>
        </pc:spChg>
        <pc:spChg chg="add mod">
          <ac:chgData name="valdemar junior" userId="ff16322455467dd6" providerId="LiveId" clId="{2EC66928-C725-4DE1-94BC-4FCCA5583752}" dt="2019-04-29T08:42:24.572" v="785" actId="1076"/>
          <ac:spMkLst>
            <pc:docMk/>
            <pc:sldMk cId="166509808" sldId="257"/>
            <ac:spMk id="20" creationId="{7DAEA1D7-7136-4C4E-BB8A-1713FAED0EC3}"/>
          </ac:spMkLst>
        </pc:spChg>
        <pc:graphicFrameChg chg="add mod">
          <ac:chgData name="valdemar junior" userId="ff16322455467dd6" providerId="LiveId" clId="{2EC66928-C725-4DE1-94BC-4FCCA5583752}" dt="2019-04-29T08:40:43.107" v="781" actId="20577"/>
          <ac:graphicFrameMkLst>
            <pc:docMk/>
            <pc:sldMk cId="166509808" sldId="257"/>
            <ac:graphicFrameMk id="13" creationId="{43E41D51-751C-466E-878A-4BFDE3BCD27A}"/>
          </ac:graphicFrameMkLst>
        </pc:graphicFrameChg>
        <pc:picChg chg="mod">
          <ac:chgData name="valdemar junior" userId="ff16322455467dd6" providerId="LiveId" clId="{2EC66928-C725-4DE1-94BC-4FCCA5583752}" dt="2019-04-29T07:50:36.516" v="10" actId="1076"/>
          <ac:picMkLst>
            <pc:docMk/>
            <pc:sldMk cId="166509808" sldId="257"/>
            <ac:picMk id="6" creationId="{E51B9F31-CB5B-4719-896D-BACF25C7B74D}"/>
          </ac:picMkLst>
        </pc:picChg>
        <pc:picChg chg="add mod">
          <ac:chgData name="valdemar junior" userId="ff16322455467dd6" providerId="LiveId" clId="{2EC66928-C725-4DE1-94BC-4FCCA5583752}" dt="2019-04-29T08:32:38.126" v="705" actId="208"/>
          <ac:picMkLst>
            <pc:docMk/>
            <pc:sldMk cId="166509808" sldId="257"/>
            <ac:picMk id="15" creationId="{B9CF94DC-BC71-4C8A-A562-E9B9B253D329}"/>
          </ac:picMkLst>
        </pc:picChg>
        <pc:picChg chg="add mod">
          <ac:chgData name="valdemar junior" userId="ff16322455467dd6" providerId="LiveId" clId="{2EC66928-C725-4DE1-94BC-4FCCA5583752}" dt="2019-04-29T08:32:56.125" v="707" actId="1582"/>
          <ac:picMkLst>
            <pc:docMk/>
            <pc:sldMk cId="166509808" sldId="257"/>
            <ac:picMk id="17" creationId="{D8B56452-C16C-4B02-B488-4192408B40E3}"/>
          </ac:picMkLst>
        </pc:picChg>
        <pc:picChg chg="add mod">
          <ac:chgData name="valdemar junior" userId="ff16322455467dd6" providerId="LiveId" clId="{2EC66928-C725-4DE1-94BC-4FCCA5583752}" dt="2019-04-29T08:41:13.716" v="782" actId="14100"/>
          <ac:picMkLst>
            <pc:docMk/>
            <pc:sldMk cId="166509808" sldId="257"/>
            <ac:picMk id="19" creationId="{9A107298-F48E-4A77-91AB-08CE5E5C168D}"/>
          </ac:picMkLst>
        </pc:picChg>
      </pc:sldChg>
      <pc:sldChg chg="addSp delSp modSp">
        <pc:chgData name="valdemar junior" userId="ff16322455467dd6" providerId="LiveId" clId="{2EC66928-C725-4DE1-94BC-4FCCA5583752}" dt="2019-04-29T12:15:11.030" v="5759" actId="208"/>
        <pc:sldMkLst>
          <pc:docMk/>
          <pc:sldMk cId="4280570013" sldId="258"/>
        </pc:sldMkLst>
        <pc:spChg chg="add del mod">
          <ac:chgData name="valdemar junior" userId="ff16322455467dd6" providerId="LiveId" clId="{2EC66928-C725-4DE1-94BC-4FCCA5583752}" dt="2019-04-29T09:00:20.382" v="1122"/>
          <ac:spMkLst>
            <pc:docMk/>
            <pc:sldMk cId="4280570013" sldId="258"/>
            <ac:spMk id="3" creationId="{AF08B0CA-D9A3-4490-A625-FF97FA52D2C8}"/>
          </ac:spMkLst>
        </pc:spChg>
        <pc:graphicFrameChg chg="add mod">
          <ac:chgData name="valdemar junior" userId="ff16322455467dd6" providerId="LiveId" clId="{2EC66928-C725-4DE1-94BC-4FCCA5583752}" dt="2019-04-29T12:15:11.030" v="5759" actId="208"/>
          <ac:graphicFrameMkLst>
            <pc:docMk/>
            <pc:sldMk cId="4280570013" sldId="258"/>
            <ac:graphicFrameMk id="2" creationId="{E3940DAD-C0CA-4A29-8BCF-C7C373FDD53E}"/>
          </ac:graphicFrameMkLst>
        </pc:graphicFrameChg>
      </pc:sldChg>
      <pc:sldChg chg="addSp modSp">
        <pc:chgData name="valdemar junior" userId="ff16322455467dd6" providerId="LiveId" clId="{2EC66928-C725-4DE1-94BC-4FCCA5583752}" dt="2019-04-29T12:14:04.029" v="5747" actId="208"/>
        <pc:sldMkLst>
          <pc:docMk/>
          <pc:sldMk cId="3401135932" sldId="259"/>
        </pc:sldMkLst>
        <pc:graphicFrameChg chg="add mod">
          <ac:chgData name="valdemar junior" userId="ff16322455467dd6" providerId="LiveId" clId="{2EC66928-C725-4DE1-94BC-4FCCA5583752}" dt="2019-04-29T12:14:04.029" v="5747" actId="208"/>
          <ac:graphicFrameMkLst>
            <pc:docMk/>
            <pc:sldMk cId="3401135932" sldId="259"/>
            <ac:graphicFrameMk id="2" creationId="{163397DC-9B14-4FF6-AF29-2445329B98C5}"/>
          </ac:graphicFrameMkLst>
        </pc:graphicFrameChg>
      </pc:sldChg>
      <pc:sldChg chg="addSp modSp">
        <pc:chgData name="valdemar junior" userId="ff16322455467dd6" providerId="LiveId" clId="{2EC66928-C725-4DE1-94BC-4FCCA5583752}" dt="2019-04-29T12:12:57.921" v="5737" actId="208"/>
        <pc:sldMkLst>
          <pc:docMk/>
          <pc:sldMk cId="578185954" sldId="260"/>
        </pc:sldMkLst>
        <pc:graphicFrameChg chg="add mod">
          <ac:chgData name="valdemar junior" userId="ff16322455467dd6" providerId="LiveId" clId="{2EC66928-C725-4DE1-94BC-4FCCA5583752}" dt="2019-04-29T12:12:57.921" v="5737" actId="208"/>
          <ac:graphicFrameMkLst>
            <pc:docMk/>
            <pc:sldMk cId="578185954" sldId="260"/>
            <ac:graphicFrameMk id="2" creationId="{0D847B92-0898-40FC-8A07-84F121BEB996}"/>
          </ac:graphicFrameMkLst>
        </pc:graphicFrameChg>
      </pc:sldChg>
      <pc:sldChg chg="addSp modSp">
        <pc:chgData name="valdemar junior" userId="ff16322455467dd6" providerId="LiveId" clId="{2EC66928-C725-4DE1-94BC-4FCCA5583752}" dt="2019-05-02T17:17:01.950" v="15638" actId="208"/>
        <pc:sldMkLst>
          <pc:docMk/>
          <pc:sldMk cId="3526480972" sldId="261"/>
        </pc:sldMkLst>
        <pc:graphicFrameChg chg="add mod">
          <ac:chgData name="valdemar junior" userId="ff16322455467dd6" providerId="LiveId" clId="{2EC66928-C725-4DE1-94BC-4FCCA5583752}" dt="2019-05-02T17:17:01.950" v="15638" actId="208"/>
          <ac:graphicFrameMkLst>
            <pc:docMk/>
            <pc:sldMk cId="3526480972" sldId="261"/>
            <ac:graphicFrameMk id="2" creationId="{B1FF404B-2F66-4083-8225-0DF9BD5AD69A}"/>
          </ac:graphicFrameMkLst>
        </pc:graphicFrameChg>
      </pc:sldChg>
      <pc:sldChg chg="addSp modSp">
        <pc:chgData name="valdemar junior" userId="ff16322455467dd6" providerId="LiveId" clId="{2EC66928-C725-4DE1-94BC-4FCCA5583752}" dt="2019-05-02T17:39:53.346" v="15728" actId="207"/>
        <pc:sldMkLst>
          <pc:docMk/>
          <pc:sldMk cId="1105876413" sldId="262"/>
        </pc:sldMkLst>
        <pc:graphicFrameChg chg="add mod">
          <ac:chgData name="valdemar junior" userId="ff16322455467dd6" providerId="LiveId" clId="{2EC66928-C725-4DE1-94BC-4FCCA5583752}" dt="2019-05-02T17:39:53.346" v="15728" actId="207"/>
          <ac:graphicFrameMkLst>
            <pc:docMk/>
            <pc:sldMk cId="1105876413" sldId="262"/>
            <ac:graphicFrameMk id="2" creationId="{F2EF96C7-D11D-46D8-8D68-7A87DB571CCF}"/>
          </ac:graphicFrameMkLst>
        </pc:graphicFrameChg>
      </pc:sldChg>
      <pc:sldChg chg="addSp modSp">
        <pc:chgData name="valdemar junior" userId="ff16322455467dd6" providerId="LiveId" clId="{2EC66928-C725-4DE1-94BC-4FCCA5583752}" dt="2019-04-29T16:45:48.884" v="7433" actId="208"/>
        <pc:sldMkLst>
          <pc:docMk/>
          <pc:sldMk cId="2076719707" sldId="263"/>
        </pc:sldMkLst>
        <pc:graphicFrameChg chg="add mod">
          <ac:chgData name="valdemar junior" userId="ff16322455467dd6" providerId="LiveId" clId="{2EC66928-C725-4DE1-94BC-4FCCA5583752}" dt="2019-04-29T16:45:48.884" v="7433" actId="208"/>
          <ac:graphicFrameMkLst>
            <pc:docMk/>
            <pc:sldMk cId="2076719707" sldId="263"/>
            <ac:graphicFrameMk id="2" creationId="{B39707D9-2E2A-4EDB-AABF-5CE5625E4476}"/>
          </ac:graphicFrameMkLst>
        </pc:graphicFrameChg>
      </pc:sldChg>
      <pc:sldChg chg="addSp delSp modSp">
        <pc:chgData name="valdemar junior" userId="ff16322455467dd6" providerId="LiveId" clId="{2EC66928-C725-4DE1-94BC-4FCCA5583752}" dt="2019-05-02T17:42:55.454" v="15729" actId="207"/>
        <pc:sldMkLst>
          <pc:docMk/>
          <pc:sldMk cId="2232493912" sldId="264"/>
        </pc:sldMkLst>
        <pc:graphicFrameChg chg="add mod">
          <ac:chgData name="valdemar junior" userId="ff16322455467dd6" providerId="LiveId" clId="{2EC66928-C725-4DE1-94BC-4FCCA5583752}" dt="2019-05-02T17:42:55.454" v="15729" actId="207"/>
          <ac:graphicFrameMkLst>
            <pc:docMk/>
            <pc:sldMk cId="2232493912" sldId="264"/>
            <ac:graphicFrameMk id="2" creationId="{5DE0E74C-36F2-4537-B5F9-EC1FCF10E718}"/>
          </ac:graphicFrameMkLst>
        </pc:graphicFrameChg>
        <pc:picChg chg="add mod">
          <ac:chgData name="valdemar junior" userId="ff16322455467dd6" providerId="LiveId" clId="{2EC66928-C725-4DE1-94BC-4FCCA5583752}" dt="2019-04-29T16:55:42.778" v="7570" actId="14100"/>
          <ac:picMkLst>
            <pc:docMk/>
            <pc:sldMk cId="2232493912" sldId="264"/>
            <ac:picMk id="3" creationId="{E1779130-8A5D-4983-B4F5-D6584DA9B9DC}"/>
          </ac:picMkLst>
        </pc:picChg>
        <pc:picChg chg="add del mod">
          <ac:chgData name="valdemar junior" userId="ff16322455467dd6" providerId="LiveId" clId="{2EC66928-C725-4DE1-94BC-4FCCA5583752}" dt="2019-04-29T17:16:42.137" v="8360"/>
          <ac:picMkLst>
            <pc:docMk/>
            <pc:sldMk cId="2232493912" sldId="264"/>
            <ac:picMk id="7" creationId="{92569917-5498-4CDC-AE28-F4F4E94AF7A6}"/>
          </ac:picMkLst>
        </pc:picChg>
        <pc:picChg chg="add mod">
          <ac:chgData name="valdemar junior" userId="ff16322455467dd6" providerId="LiveId" clId="{2EC66928-C725-4DE1-94BC-4FCCA5583752}" dt="2019-04-29T17:17:33.282" v="8369" actId="14100"/>
          <ac:picMkLst>
            <pc:docMk/>
            <pc:sldMk cId="2232493912" sldId="264"/>
            <ac:picMk id="8" creationId="{06240E16-6A80-42D6-8F94-BC8EDE0E8624}"/>
          </ac:picMkLst>
        </pc:picChg>
      </pc:sldChg>
      <pc:sldChg chg="addSp delSp modSp">
        <pc:chgData name="valdemar junior" userId="ff16322455467dd6" providerId="LiveId" clId="{2EC66928-C725-4DE1-94BC-4FCCA5583752}" dt="2019-05-01T15:30:00.065" v="15532" actId="208"/>
        <pc:sldMkLst>
          <pc:docMk/>
          <pc:sldMk cId="1725833665" sldId="265"/>
        </pc:sldMkLst>
        <pc:graphicFrameChg chg="add del mod">
          <ac:chgData name="valdemar junior" userId="ff16322455467dd6" providerId="LiveId" clId="{2EC66928-C725-4DE1-94BC-4FCCA5583752}" dt="2019-04-30T08:15:22.310" v="9022"/>
          <ac:graphicFrameMkLst>
            <pc:docMk/>
            <pc:sldMk cId="1725833665" sldId="265"/>
            <ac:graphicFrameMk id="2" creationId="{A2ECD311-6952-4C90-A9AD-4AA7722CA790}"/>
          </ac:graphicFrameMkLst>
        </pc:graphicFrameChg>
        <pc:graphicFrameChg chg="add mod">
          <ac:chgData name="valdemar junior" userId="ff16322455467dd6" providerId="LiveId" clId="{2EC66928-C725-4DE1-94BC-4FCCA5583752}" dt="2019-05-01T15:30:00.065" v="15532" actId="208"/>
          <ac:graphicFrameMkLst>
            <pc:docMk/>
            <pc:sldMk cId="1725833665" sldId="265"/>
            <ac:graphicFrameMk id="3" creationId="{B281810E-89BB-4EDE-AE76-91C24A99625C}"/>
          </ac:graphicFrameMkLst>
        </pc:graphicFrameChg>
      </pc:sldChg>
      <pc:sldChg chg="addSp delSp modSp">
        <pc:chgData name="valdemar junior" userId="ff16322455467dd6" providerId="LiveId" clId="{2EC66928-C725-4DE1-94BC-4FCCA5583752}" dt="2019-05-01T15:34:36.246" v="15535" actId="207"/>
        <pc:sldMkLst>
          <pc:docMk/>
          <pc:sldMk cId="69856482" sldId="266"/>
        </pc:sldMkLst>
        <pc:graphicFrameChg chg="add mod">
          <ac:chgData name="valdemar junior" userId="ff16322455467dd6" providerId="LiveId" clId="{2EC66928-C725-4DE1-94BC-4FCCA5583752}" dt="2019-05-01T15:34:36.246" v="15535" actId="207"/>
          <ac:graphicFrameMkLst>
            <pc:docMk/>
            <pc:sldMk cId="69856482" sldId="266"/>
            <ac:graphicFrameMk id="2" creationId="{B0C835C9-7C21-48DC-B098-9A7243E27744}"/>
          </ac:graphicFrameMkLst>
        </pc:graphicFrameChg>
        <pc:picChg chg="add del mod">
          <ac:chgData name="valdemar junior" userId="ff16322455467dd6" providerId="LiveId" clId="{2EC66928-C725-4DE1-94BC-4FCCA5583752}" dt="2019-04-30T09:40:51.955" v="11334"/>
          <ac:picMkLst>
            <pc:docMk/>
            <pc:sldMk cId="69856482" sldId="266"/>
            <ac:picMk id="3" creationId="{CABBE8E2-9A1F-480F-B9A4-F374717BDE4B}"/>
          </ac:picMkLst>
        </pc:picChg>
      </pc:sldChg>
      <pc:sldChg chg="addSp modSp ord">
        <pc:chgData name="valdemar junior" userId="ff16322455467dd6" providerId="LiveId" clId="{2EC66928-C725-4DE1-94BC-4FCCA5583752}" dt="2019-05-02T17:03:25.543" v="15608" actId="20577"/>
        <pc:sldMkLst>
          <pc:docMk/>
          <pc:sldMk cId="685410807" sldId="267"/>
        </pc:sldMkLst>
        <pc:graphicFrameChg chg="add mod">
          <ac:chgData name="valdemar junior" userId="ff16322455467dd6" providerId="LiveId" clId="{2EC66928-C725-4DE1-94BC-4FCCA5583752}" dt="2019-05-02T17:03:25.543" v="15608" actId="20577"/>
          <ac:graphicFrameMkLst>
            <pc:docMk/>
            <pc:sldMk cId="685410807" sldId="267"/>
            <ac:graphicFrameMk id="2" creationId="{C94AEC87-EE8D-490F-90D3-7B7F22EFDD24}"/>
          </ac:graphicFrameMkLst>
        </pc:graphicFrameChg>
      </pc:sldChg>
      <pc:sldChg chg="addSp modSp ord">
        <pc:chgData name="valdemar junior" userId="ff16322455467dd6" providerId="LiveId" clId="{2EC66928-C725-4DE1-94BC-4FCCA5583752}" dt="2019-05-01T15:38:45.212" v="15581" actId="20577"/>
        <pc:sldMkLst>
          <pc:docMk/>
          <pc:sldMk cId="2372960204" sldId="268"/>
        </pc:sldMkLst>
        <pc:graphicFrameChg chg="add mod">
          <ac:chgData name="valdemar junior" userId="ff16322455467dd6" providerId="LiveId" clId="{2EC66928-C725-4DE1-94BC-4FCCA5583752}" dt="2019-05-01T15:38:45.212" v="15581" actId="20577"/>
          <ac:graphicFrameMkLst>
            <pc:docMk/>
            <pc:sldMk cId="2372960204" sldId="268"/>
            <ac:graphicFrameMk id="2" creationId="{C667C4A7-0505-49CF-9BC1-C43F1708001B}"/>
          </ac:graphicFrameMkLst>
        </pc:graphicFrameChg>
      </pc:sldChg>
      <pc:sldChg chg="addSp delSp modSp">
        <pc:chgData name="valdemar junior" userId="ff16322455467dd6" providerId="LiveId" clId="{2EC66928-C725-4DE1-94BC-4FCCA5583752}" dt="2019-05-02T16:55:11.105" v="15603" actId="1582"/>
        <pc:sldMkLst>
          <pc:docMk/>
          <pc:sldMk cId="3137808255" sldId="269"/>
        </pc:sldMkLst>
        <pc:spChg chg="add del mod">
          <ac:chgData name="valdemar junior" userId="ff16322455467dd6" providerId="LiveId" clId="{2EC66928-C725-4DE1-94BC-4FCCA5583752}" dt="2019-05-02T16:51:47.440" v="15593"/>
          <ac:spMkLst>
            <pc:docMk/>
            <pc:sldMk cId="3137808255" sldId="269"/>
            <ac:spMk id="8" creationId="{D14F5FF2-683C-4F3E-BD59-BF0F4347D9D8}"/>
          </ac:spMkLst>
        </pc:spChg>
        <pc:graphicFrameChg chg="add mod">
          <ac:chgData name="valdemar junior" userId="ff16322455467dd6" providerId="LiveId" clId="{2EC66928-C725-4DE1-94BC-4FCCA5583752}" dt="2019-05-02T16:49:55.101" v="15583" actId="208"/>
          <ac:graphicFrameMkLst>
            <pc:docMk/>
            <pc:sldMk cId="3137808255" sldId="269"/>
            <ac:graphicFrameMk id="2" creationId="{6BABD4A3-6956-4F46-B14A-D8FBA3CB95AA}"/>
          </ac:graphicFrameMkLst>
        </pc:graphicFrameChg>
        <pc:picChg chg="add mod">
          <ac:chgData name="valdemar junior" userId="ff16322455467dd6" providerId="LiveId" clId="{2EC66928-C725-4DE1-94BC-4FCCA5583752}" dt="2019-05-02T16:49:45.024" v="15582" actId="208"/>
          <ac:picMkLst>
            <pc:docMk/>
            <pc:sldMk cId="3137808255" sldId="269"/>
            <ac:picMk id="3" creationId="{740E2C53-C87F-4B54-B4B2-8EAFC9D008E4}"/>
          </ac:picMkLst>
        </pc:picChg>
        <pc:picChg chg="add mod">
          <ac:chgData name="valdemar junior" userId="ff16322455467dd6" providerId="LiveId" clId="{2EC66928-C725-4DE1-94BC-4FCCA5583752}" dt="2019-05-02T16:55:11.105" v="15603" actId="1582"/>
          <ac:picMkLst>
            <pc:docMk/>
            <pc:sldMk cId="3137808255" sldId="269"/>
            <ac:picMk id="7" creationId="{60DC0C90-1441-452E-9281-50D2AF7A4E84}"/>
          </ac:picMkLst>
        </pc:picChg>
        <pc:picChg chg="add mod">
          <ac:chgData name="valdemar junior" userId="ff16322455467dd6" providerId="LiveId" clId="{2EC66928-C725-4DE1-94BC-4FCCA5583752}" dt="2019-05-02T16:55:00.805" v="15602" actId="1582"/>
          <ac:picMkLst>
            <pc:docMk/>
            <pc:sldMk cId="3137808255" sldId="269"/>
            <ac:picMk id="9" creationId="{FF795A4E-9659-48B3-9430-15DC0E71C467}"/>
          </ac:picMkLst>
        </pc:picChg>
      </pc:sld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_rels/data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_rels/drawing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A6B83A-EA9E-4C73-8549-D9EAC5D7B17B}"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pt-PT"/>
        </a:p>
      </dgm:t>
    </dgm:pt>
    <dgm:pt modelId="{219F9416-55C9-4E4B-86A9-C9535D2B9BA4}">
      <dgm:prSet phldrT="[Texto]" custT="1"/>
      <dgm:spPr>
        <a:solidFill>
          <a:srgbClr val="FF0000"/>
        </a:solidFill>
        <a:ln w="76200"/>
      </dgm:spPr>
      <dgm:t>
        <a:bodyPr/>
        <a:lstStyle/>
        <a:p>
          <a:r>
            <a:rPr lang="pt-PT" sz="4000" dirty="0">
              <a:latin typeface="Arial Rounded MT Bold" panose="020F0704030504030204" pitchFamily="34" charset="0"/>
            </a:rPr>
            <a:t>As cobertas externas e as cortinas internas</a:t>
          </a:r>
        </a:p>
      </dgm:t>
    </dgm:pt>
    <dgm:pt modelId="{A6E8E9AD-75D1-489C-9AD9-9D76BE69C17A}" type="parTrans" cxnId="{EF61DF5E-BDD9-4862-8A2E-9442119E26A1}">
      <dgm:prSet/>
      <dgm:spPr/>
      <dgm:t>
        <a:bodyPr/>
        <a:lstStyle/>
        <a:p>
          <a:endParaRPr lang="pt-PT"/>
        </a:p>
      </dgm:t>
    </dgm:pt>
    <dgm:pt modelId="{4F1EB423-0725-46E6-89E8-D1883489BA07}" type="sibTrans" cxnId="{EF61DF5E-BDD9-4862-8A2E-9442119E26A1}">
      <dgm:prSet/>
      <dgm:spPr/>
      <dgm:t>
        <a:bodyPr/>
        <a:lstStyle/>
        <a:p>
          <a:endParaRPr lang="pt-PT"/>
        </a:p>
      </dgm:t>
    </dgm:pt>
    <dgm:pt modelId="{2539BD30-09E1-4D43-84F9-4135011EEB9C}">
      <dgm:prSet phldrT="[Texto]"/>
      <dgm:spPr>
        <a:solidFill>
          <a:schemeClr val="accent6"/>
        </a:solidFill>
        <a:ln w="76200"/>
      </dgm:spPr>
      <dgm:t>
        <a:bodyPr/>
        <a:lstStyle/>
        <a:p>
          <a:r>
            <a:rPr lang="pt-PT" dirty="0">
              <a:latin typeface="Bahnschrift SemiBold" panose="020B0502040204020203" pitchFamily="34" charset="0"/>
            </a:rPr>
            <a:t>As cortinas separavam, escondiam e adornavam</a:t>
          </a:r>
        </a:p>
        <a:p>
          <a:r>
            <a:rPr lang="pt-PT" dirty="0">
              <a:latin typeface="Bahnschrift SemiBold" panose="020B0502040204020203" pitchFamily="34" charset="0"/>
            </a:rPr>
            <a:t>As cortinas separavam Deus dos homens</a:t>
          </a:r>
        </a:p>
        <a:p>
          <a:r>
            <a:rPr lang="pt-PT" dirty="0">
              <a:latin typeface="Bahnschrift SemiBold" panose="020B0502040204020203" pitchFamily="34" charset="0"/>
            </a:rPr>
            <a:t>Deus é santo e o homem é pecador</a:t>
          </a:r>
        </a:p>
        <a:p>
          <a:r>
            <a:rPr lang="pt-PT" dirty="0">
              <a:latin typeface="Bahnschrift SemiBold" panose="020B0502040204020203" pitchFamily="34" charset="0"/>
            </a:rPr>
            <a:t>Deus é puro e o homem é impuro</a:t>
          </a:r>
        </a:p>
      </dgm:t>
    </dgm:pt>
    <dgm:pt modelId="{AD495141-1EFC-4F12-A843-7E25C4DC5E6B}" type="parTrans" cxnId="{3D924C86-EA4F-4170-99D8-086C3E5FD118}">
      <dgm:prSet/>
      <dgm:spPr/>
      <dgm:t>
        <a:bodyPr/>
        <a:lstStyle/>
        <a:p>
          <a:endParaRPr lang="pt-PT"/>
        </a:p>
      </dgm:t>
    </dgm:pt>
    <dgm:pt modelId="{E165A6CD-A4AF-4287-BF2F-1ED537FE97E6}" type="sibTrans" cxnId="{3D924C86-EA4F-4170-99D8-086C3E5FD118}">
      <dgm:prSet/>
      <dgm:spPr/>
      <dgm:t>
        <a:bodyPr/>
        <a:lstStyle/>
        <a:p>
          <a:endParaRPr lang="pt-PT"/>
        </a:p>
      </dgm:t>
    </dgm:pt>
    <dgm:pt modelId="{E0FE060E-3244-48A6-B4B4-C503EC0B5AA0}">
      <dgm:prSet phldrT="[Texto]" custT="1"/>
      <dgm:spPr>
        <a:solidFill>
          <a:srgbClr val="C00000"/>
        </a:solidFill>
        <a:ln w="76200"/>
      </dgm:spPr>
      <dgm:t>
        <a:bodyPr/>
        <a:lstStyle/>
        <a:p>
          <a:r>
            <a:rPr lang="pt-PT" sz="4000" dirty="0">
              <a:latin typeface="Arial Rounded MT Bold" panose="020F0704030504030204" pitchFamily="34" charset="0"/>
            </a:rPr>
            <a:t>Os homens procuram esconderem-se de Deus</a:t>
          </a:r>
        </a:p>
      </dgm:t>
    </dgm:pt>
    <dgm:pt modelId="{F6A674D5-8929-435B-98A3-D26C62ECE653}" type="parTrans" cxnId="{2032CCBE-879B-428E-A665-80FE2B17E41E}">
      <dgm:prSet/>
      <dgm:spPr/>
      <dgm:t>
        <a:bodyPr/>
        <a:lstStyle/>
        <a:p>
          <a:endParaRPr lang="pt-PT"/>
        </a:p>
      </dgm:t>
    </dgm:pt>
    <dgm:pt modelId="{29A54C8A-DA5B-4C57-9FD1-8ECE2FAEA616}" type="sibTrans" cxnId="{2032CCBE-879B-428E-A665-80FE2B17E41E}">
      <dgm:prSet/>
      <dgm:spPr/>
      <dgm:t>
        <a:bodyPr/>
        <a:lstStyle/>
        <a:p>
          <a:endParaRPr lang="pt-PT"/>
        </a:p>
      </dgm:t>
    </dgm:pt>
    <dgm:pt modelId="{FF3611CD-BF80-48CD-BB09-B631DC540A9C}">
      <dgm:prSet phldrT="[Texto]"/>
      <dgm:spPr>
        <a:solidFill>
          <a:schemeClr val="accent6">
            <a:lumMod val="60000"/>
            <a:lumOff val="40000"/>
          </a:schemeClr>
        </a:solidFill>
        <a:ln w="76200"/>
      </dgm:spPr>
      <dgm:t>
        <a:bodyPr/>
        <a:lstStyle/>
        <a:p>
          <a:r>
            <a:rPr lang="pt-PT" dirty="0">
              <a:latin typeface="Bahnschrift SemiBold" panose="020B0502040204020203" pitchFamily="34" charset="0"/>
            </a:rPr>
            <a:t>Muitos estão por traz das cortinas do pecado escondendo seus atos profanos</a:t>
          </a:r>
        </a:p>
        <a:p>
          <a:r>
            <a:rPr lang="pt-PT" dirty="0">
              <a:latin typeface="Bahnschrift SemiBold" panose="020B0502040204020203" pitchFamily="34" charset="0"/>
            </a:rPr>
            <a:t>Tudo está visível aos olhos do soberano Deus, ninguém se esconde de suas vistas</a:t>
          </a:r>
        </a:p>
        <a:p>
          <a:r>
            <a:rPr lang="pt-PT" dirty="0">
              <a:latin typeface="Bahnschrift SemiBold" panose="020B0502040204020203" pitchFamily="34" charset="0"/>
            </a:rPr>
            <a:t>As cortinas do interior do Tabernáculo guardavam sua beleza interior</a:t>
          </a:r>
        </a:p>
        <a:p>
          <a:r>
            <a:rPr lang="pt-PT" dirty="0">
              <a:latin typeface="Bahnschrift SemiBold" panose="020B0502040204020203" pitchFamily="34" charset="0"/>
            </a:rPr>
            <a:t>No Tabernáculo humano, muitos homens escondem sua sujeira interior </a:t>
          </a:r>
        </a:p>
      </dgm:t>
    </dgm:pt>
    <dgm:pt modelId="{007D852A-502F-4F1E-9E67-5F5BEAD73AB0}" type="parTrans" cxnId="{14D4EAF8-4CCB-42B5-9F2E-F4942392F339}">
      <dgm:prSet/>
      <dgm:spPr/>
      <dgm:t>
        <a:bodyPr/>
        <a:lstStyle/>
        <a:p>
          <a:endParaRPr lang="pt-PT"/>
        </a:p>
      </dgm:t>
    </dgm:pt>
    <dgm:pt modelId="{B152CAFD-D9E8-4F3C-BA32-42D7008A4625}" type="sibTrans" cxnId="{14D4EAF8-4CCB-42B5-9F2E-F4942392F339}">
      <dgm:prSet/>
      <dgm:spPr/>
      <dgm:t>
        <a:bodyPr/>
        <a:lstStyle/>
        <a:p>
          <a:endParaRPr lang="pt-PT"/>
        </a:p>
      </dgm:t>
    </dgm:pt>
    <dgm:pt modelId="{D3BF87B5-F5CB-4547-AF29-6EF06F2B02E7}">
      <dgm:prSet phldrT="[Texto]" custT="1"/>
      <dgm:spPr>
        <a:solidFill>
          <a:srgbClr val="8E1104"/>
        </a:solidFill>
        <a:ln w="76200"/>
      </dgm:spPr>
      <dgm:t>
        <a:bodyPr/>
        <a:lstStyle/>
        <a:p>
          <a:endParaRPr lang="pt-PT" sz="3600" dirty="0">
            <a:latin typeface="Arial Rounded MT Bold" panose="020F0704030504030204" pitchFamily="34" charset="0"/>
          </a:endParaRPr>
        </a:p>
        <a:p>
          <a:r>
            <a:rPr lang="pt-PT" sz="3600" dirty="0">
              <a:latin typeface="Arial Rounded MT Bold" panose="020F0704030504030204" pitchFamily="34" charset="0"/>
            </a:rPr>
            <a:t>As cortinas do Tabernáculo adornavam seu interior com seus desenhos e cores significativos</a:t>
          </a:r>
        </a:p>
      </dgm:t>
    </dgm:pt>
    <dgm:pt modelId="{D6EFA013-CD0A-4D61-9014-22218FF9D1DD}" type="parTrans" cxnId="{A2290F6E-0721-48CD-A074-E039D4EDD692}">
      <dgm:prSet/>
      <dgm:spPr/>
      <dgm:t>
        <a:bodyPr/>
        <a:lstStyle/>
        <a:p>
          <a:endParaRPr lang="pt-PT"/>
        </a:p>
      </dgm:t>
    </dgm:pt>
    <dgm:pt modelId="{CBAF1CBA-536B-4FB8-9E63-6F9B41EF4E69}" type="sibTrans" cxnId="{A2290F6E-0721-48CD-A074-E039D4EDD692}">
      <dgm:prSet/>
      <dgm:spPr/>
      <dgm:t>
        <a:bodyPr/>
        <a:lstStyle/>
        <a:p>
          <a:endParaRPr lang="pt-PT"/>
        </a:p>
      </dgm:t>
    </dgm:pt>
    <dgm:pt modelId="{A2D23FE0-6EF1-46C6-B6B7-F5770017DF7A}">
      <dgm:prSet phldrT="[Texto]"/>
      <dgm:spPr>
        <a:solidFill>
          <a:schemeClr val="accent6">
            <a:lumMod val="40000"/>
            <a:lumOff val="60000"/>
          </a:schemeClr>
        </a:solidFill>
        <a:ln w="76200"/>
      </dgm:spPr>
      <dgm:t>
        <a:bodyPr/>
        <a:lstStyle/>
        <a:p>
          <a:r>
            <a:rPr lang="pt-PT" dirty="0">
              <a:latin typeface="Bahnschrift SemiBold" panose="020B0502040204020203" pitchFamily="34" charset="0"/>
            </a:rPr>
            <a:t>A beleza interior do Tabernáculo humano é construída pelo Espirito Santo através de sua obra regeneradora com a Palavra de Deus</a:t>
          </a:r>
        </a:p>
        <a:p>
          <a:r>
            <a:rPr lang="pt-PT" dirty="0">
              <a:latin typeface="Bahnschrift SemiBold" panose="020B0502040204020203" pitchFamily="34" charset="0"/>
            </a:rPr>
            <a:t>Assim o Espírito Santo trabalha no caráter do homem</a:t>
          </a:r>
        </a:p>
        <a:p>
          <a:r>
            <a:rPr lang="pt-PT" dirty="0">
              <a:latin typeface="Bahnschrift SemiBold" panose="020B0502040204020203" pitchFamily="34" charset="0"/>
            </a:rPr>
            <a:t>A mudança de vida faz com que o homem viva cheio de Paz e Alegria</a:t>
          </a:r>
        </a:p>
        <a:p>
          <a:r>
            <a:rPr lang="pt-PT" dirty="0">
              <a:latin typeface="Bahnschrift SemiBold" panose="020B0502040204020203" pitchFamily="34" charset="0"/>
            </a:rPr>
            <a:t>A beleza gerada pela Palavra e o Espírito no interior humano, não fica restrita somente a ele, é visível do lado externo e todos ao seu redor podem contemplar</a:t>
          </a:r>
        </a:p>
      </dgm:t>
    </dgm:pt>
    <dgm:pt modelId="{D0CD4724-6377-42E9-BEDD-A77709B22D88}" type="parTrans" cxnId="{49EF177C-1BD7-4460-92D2-DA617690EBF8}">
      <dgm:prSet/>
      <dgm:spPr/>
      <dgm:t>
        <a:bodyPr/>
        <a:lstStyle/>
        <a:p>
          <a:endParaRPr lang="pt-PT"/>
        </a:p>
      </dgm:t>
    </dgm:pt>
    <dgm:pt modelId="{FBC59611-7B79-4244-A8D8-37903F848A19}" type="sibTrans" cxnId="{49EF177C-1BD7-4460-92D2-DA617690EBF8}">
      <dgm:prSet/>
      <dgm:spPr/>
      <dgm:t>
        <a:bodyPr/>
        <a:lstStyle/>
        <a:p>
          <a:endParaRPr lang="pt-PT"/>
        </a:p>
      </dgm:t>
    </dgm:pt>
    <dgm:pt modelId="{7F96EAF6-9C8C-4CE0-BA5E-DFEAA58F221B}" type="pres">
      <dgm:prSet presAssocID="{5EA6B83A-EA9E-4C73-8549-D9EAC5D7B17B}" presName="Name0" presStyleCnt="0">
        <dgm:presLayoutVars>
          <dgm:chMax val="5"/>
          <dgm:chPref val="5"/>
          <dgm:dir/>
          <dgm:animLvl val="lvl"/>
        </dgm:presLayoutVars>
      </dgm:prSet>
      <dgm:spPr/>
    </dgm:pt>
    <dgm:pt modelId="{7BCE02C7-F238-4104-9694-6CB3D4B42095}" type="pres">
      <dgm:prSet presAssocID="{219F9416-55C9-4E4B-86A9-C9535D2B9BA4}" presName="parentText1" presStyleLbl="node1" presStyleIdx="0" presStyleCnt="3">
        <dgm:presLayoutVars>
          <dgm:chMax/>
          <dgm:chPref val="3"/>
          <dgm:bulletEnabled val="1"/>
        </dgm:presLayoutVars>
      </dgm:prSet>
      <dgm:spPr/>
    </dgm:pt>
    <dgm:pt modelId="{D753141F-0C6A-4448-8C12-754340FF6E20}" type="pres">
      <dgm:prSet presAssocID="{219F9416-55C9-4E4B-86A9-C9535D2B9BA4}" presName="childText1" presStyleLbl="solidAlignAcc1" presStyleIdx="0" presStyleCnt="3">
        <dgm:presLayoutVars>
          <dgm:chMax val="0"/>
          <dgm:chPref val="0"/>
          <dgm:bulletEnabled val="1"/>
        </dgm:presLayoutVars>
      </dgm:prSet>
      <dgm:spPr/>
    </dgm:pt>
    <dgm:pt modelId="{B9FF0BF7-454D-49D5-B088-F65BBC46B428}" type="pres">
      <dgm:prSet presAssocID="{E0FE060E-3244-48A6-B4B4-C503EC0B5AA0}" presName="parentText2" presStyleLbl="node1" presStyleIdx="1" presStyleCnt="3">
        <dgm:presLayoutVars>
          <dgm:chMax/>
          <dgm:chPref val="3"/>
          <dgm:bulletEnabled val="1"/>
        </dgm:presLayoutVars>
      </dgm:prSet>
      <dgm:spPr/>
    </dgm:pt>
    <dgm:pt modelId="{2BBCBE1B-62EC-4F58-9EEC-0A3F563C478E}" type="pres">
      <dgm:prSet presAssocID="{E0FE060E-3244-48A6-B4B4-C503EC0B5AA0}" presName="childText2" presStyleLbl="solidAlignAcc1" presStyleIdx="1" presStyleCnt="3">
        <dgm:presLayoutVars>
          <dgm:chMax val="0"/>
          <dgm:chPref val="0"/>
          <dgm:bulletEnabled val="1"/>
        </dgm:presLayoutVars>
      </dgm:prSet>
      <dgm:spPr/>
    </dgm:pt>
    <dgm:pt modelId="{733464BB-D545-496A-81AB-21181AE64EF9}" type="pres">
      <dgm:prSet presAssocID="{D3BF87B5-F5CB-4547-AF29-6EF06F2B02E7}" presName="parentText3" presStyleLbl="node1" presStyleIdx="2" presStyleCnt="3">
        <dgm:presLayoutVars>
          <dgm:chMax/>
          <dgm:chPref val="3"/>
          <dgm:bulletEnabled val="1"/>
        </dgm:presLayoutVars>
      </dgm:prSet>
      <dgm:spPr/>
    </dgm:pt>
    <dgm:pt modelId="{4775A940-D1C3-4175-A173-F03E81ED9E38}" type="pres">
      <dgm:prSet presAssocID="{D3BF87B5-F5CB-4547-AF29-6EF06F2B02E7}" presName="childText3" presStyleLbl="solidAlignAcc1" presStyleIdx="2" presStyleCnt="3">
        <dgm:presLayoutVars>
          <dgm:chMax val="0"/>
          <dgm:chPref val="0"/>
          <dgm:bulletEnabled val="1"/>
        </dgm:presLayoutVars>
      </dgm:prSet>
      <dgm:spPr/>
    </dgm:pt>
  </dgm:ptLst>
  <dgm:cxnLst>
    <dgm:cxn modelId="{FB88C400-76C5-45D3-8CD6-B3EABC941B3D}" type="presOf" srcId="{FF3611CD-BF80-48CD-BB09-B631DC540A9C}" destId="{2BBCBE1B-62EC-4F58-9EEC-0A3F563C478E}" srcOrd="0" destOrd="0" presId="urn:microsoft.com/office/officeart/2009/3/layout/IncreasingArrowsProcess"/>
    <dgm:cxn modelId="{ED9BDA03-9A41-4B5B-AA9B-FE7CD58CF823}" type="presOf" srcId="{219F9416-55C9-4E4B-86A9-C9535D2B9BA4}" destId="{7BCE02C7-F238-4104-9694-6CB3D4B42095}" srcOrd="0" destOrd="0" presId="urn:microsoft.com/office/officeart/2009/3/layout/IncreasingArrowsProcess"/>
    <dgm:cxn modelId="{C11A8637-AB39-423F-ACEE-D33B08ACCB4B}" type="presOf" srcId="{2539BD30-09E1-4D43-84F9-4135011EEB9C}" destId="{D753141F-0C6A-4448-8C12-754340FF6E20}" srcOrd="0" destOrd="0" presId="urn:microsoft.com/office/officeart/2009/3/layout/IncreasingArrowsProcess"/>
    <dgm:cxn modelId="{D72AF45B-69DF-4757-BF3D-627BC93E15C9}" type="presOf" srcId="{D3BF87B5-F5CB-4547-AF29-6EF06F2B02E7}" destId="{733464BB-D545-496A-81AB-21181AE64EF9}" srcOrd="0" destOrd="0" presId="urn:microsoft.com/office/officeart/2009/3/layout/IncreasingArrowsProcess"/>
    <dgm:cxn modelId="{EF61DF5E-BDD9-4862-8A2E-9442119E26A1}" srcId="{5EA6B83A-EA9E-4C73-8549-D9EAC5D7B17B}" destId="{219F9416-55C9-4E4B-86A9-C9535D2B9BA4}" srcOrd="0" destOrd="0" parTransId="{A6E8E9AD-75D1-489C-9AD9-9D76BE69C17A}" sibTransId="{4F1EB423-0725-46E6-89E8-D1883489BA07}"/>
    <dgm:cxn modelId="{A2290F6E-0721-48CD-A074-E039D4EDD692}" srcId="{5EA6B83A-EA9E-4C73-8549-D9EAC5D7B17B}" destId="{D3BF87B5-F5CB-4547-AF29-6EF06F2B02E7}" srcOrd="2" destOrd="0" parTransId="{D6EFA013-CD0A-4D61-9014-22218FF9D1DD}" sibTransId="{CBAF1CBA-536B-4FB8-9E63-6F9B41EF4E69}"/>
    <dgm:cxn modelId="{49EF177C-1BD7-4460-92D2-DA617690EBF8}" srcId="{D3BF87B5-F5CB-4547-AF29-6EF06F2B02E7}" destId="{A2D23FE0-6EF1-46C6-B6B7-F5770017DF7A}" srcOrd="0" destOrd="0" parTransId="{D0CD4724-6377-42E9-BEDD-A77709B22D88}" sibTransId="{FBC59611-7B79-4244-A8D8-37903F848A19}"/>
    <dgm:cxn modelId="{F1901D7F-EB93-4D45-83C0-000158A6F1BA}" type="presOf" srcId="{E0FE060E-3244-48A6-B4B4-C503EC0B5AA0}" destId="{B9FF0BF7-454D-49D5-B088-F65BBC46B428}" srcOrd="0" destOrd="0" presId="urn:microsoft.com/office/officeart/2009/3/layout/IncreasingArrowsProcess"/>
    <dgm:cxn modelId="{3D924C86-EA4F-4170-99D8-086C3E5FD118}" srcId="{219F9416-55C9-4E4B-86A9-C9535D2B9BA4}" destId="{2539BD30-09E1-4D43-84F9-4135011EEB9C}" srcOrd="0" destOrd="0" parTransId="{AD495141-1EFC-4F12-A843-7E25C4DC5E6B}" sibTransId="{E165A6CD-A4AF-4287-BF2F-1ED537FE97E6}"/>
    <dgm:cxn modelId="{588D0E8A-2142-43F8-9C71-189263D653D3}" type="presOf" srcId="{5EA6B83A-EA9E-4C73-8549-D9EAC5D7B17B}" destId="{7F96EAF6-9C8C-4CE0-BA5E-DFEAA58F221B}" srcOrd="0" destOrd="0" presId="urn:microsoft.com/office/officeart/2009/3/layout/IncreasingArrowsProcess"/>
    <dgm:cxn modelId="{2032CCBE-879B-428E-A665-80FE2B17E41E}" srcId="{5EA6B83A-EA9E-4C73-8549-D9EAC5D7B17B}" destId="{E0FE060E-3244-48A6-B4B4-C503EC0B5AA0}" srcOrd="1" destOrd="0" parTransId="{F6A674D5-8929-435B-98A3-D26C62ECE653}" sibTransId="{29A54C8A-DA5B-4C57-9FD1-8ECE2FAEA616}"/>
    <dgm:cxn modelId="{0F946BEB-41E0-48D3-870D-0EB4E7F9A148}" type="presOf" srcId="{A2D23FE0-6EF1-46C6-B6B7-F5770017DF7A}" destId="{4775A940-D1C3-4175-A173-F03E81ED9E38}" srcOrd="0" destOrd="0" presId="urn:microsoft.com/office/officeart/2009/3/layout/IncreasingArrowsProcess"/>
    <dgm:cxn modelId="{14D4EAF8-4CCB-42B5-9F2E-F4942392F339}" srcId="{E0FE060E-3244-48A6-B4B4-C503EC0B5AA0}" destId="{FF3611CD-BF80-48CD-BB09-B631DC540A9C}" srcOrd="0" destOrd="0" parTransId="{007D852A-502F-4F1E-9E67-5F5BEAD73AB0}" sibTransId="{B152CAFD-D9E8-4F3C-BA32-42D7008A4625}"/>
    <dgm:cxn modelId="{7178A49C-A1F6-4AE0-A991-C0662ED9FD2A}" type="presParOf" srcId="{7F96EAF6-9C8C-4CE0-BA5E-DFEAA58F221B}" destId="{7BCE02C7-F238-4104-9694-6CB3D4B42095}" srcOrd="0" destOrd="0" presId="urn:microsoft.com/office/officeart/2009/3/layout/IncreasingArrowsProcess"/>
    <dgm:cxn modelId="{27CE4B1A-A5CF-4562-BA11-A6E7C1F28884}" type="presParOf" srcId="{7F96EAF6-9C8C-4CE0-BA5E-DFEAA58F221B}" destId="{D753141F-0C6A-4448-8C12-754340FF6E20}" srcOrd="1" destOrd="0" presId="urn:microsoft.com/office/officeart/2009/3/layout/IncreasingArrowsProcess"/>
    <dgm:cxn modelId="{CF95F058-6A2C-47DC-A126-349F72F3E52C}" type="presParOf" srcId="{7F96EAF6-9C8C-4CE0-BA5E-DFEAA58F221B}" destId="{B9FF0BF7-454D-49D5-B088-F65BBC46B428}" srcOrd="2" destOrd="0" presId="urn:microsoft.com/office/officeart/2009/3/layout/IncreasingArrowsProcess"/>
    <dgm:cxn modelId="{43D69BAE-6229-4F6D-B142-6FA482E12663}" type="presParOf" srcId="{7F96EAF6-9C8C-4CE0-BA5E-DFEAA58F221B}" destId="{2BBCBE1B-62EC-4F58-9EEC-0A3F563C478E}" srcOrd="3" destOrd="0" presId="urn:microsoft.com/office/officeart/2009/3/layout/IncreasingArrowsProcess"/>
    <dgm:cxn modelId="{3A8244E8-DF7D-4746-847C-CA2119052F36}" type="presParOf" srcId="{7F96EAF6-9C8C-4CE0-BA5E-DFEAA58F221B}" destId="{733464BB-D545-496A-81AB-21181AE64EF9}" srcOrd="4" destOrd="0" presId="urn:microsoft.com/office/officeart/2009/3/layout/IncreasingArrowsProcess"/>
    <dgm:cxn modelId="{C3FA4BB1-2BAF-4077-B131-FC8F75A723B2}" type="presParOf" srcId="{7F96EAF6-9C8C-4CE0-BA5E-DFEAA58F221B}" destId="{4775A940-D1C3-4175-A173-F03E81ED9E38}" srcOrd="5" destOrd="0" presId="urn:microsoft.com/office/officeart/2009/3/layout/IncreasingArrows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6A9DC10-677A-4368-B23F-AE2F8D269B6D}" type="doc">
      <dgm:prSet loTypeId="urn:microsoft.com/office/officeart/2005/8/layout/hList3" loCatId="list" qsTypeId="urn:microsoft.com/office/officeart/2005/8/quickstyle/simple5" qsCatId="simple" csTypeId="urn:microsoft.com/office/officeart/2005/8/colors/accent1_2" csCatId="accent1" phldr="1"/>
      <dgm:spPr/>
      <dgm:t>
        <a:bodyPr/>
        <a:lstStyle/>
        <a:p>
          <a:endParaRPr lang="pt-PT"/>
        </a:p>
      </dgm:t>
    </dgm:pt>
    <dgm:pt modelId="{280F529D-5B7B-4CCC-9F9B-1BDB9A155E1C}">
      <dgm:prSet phldrT="[Texto]"/>
      <dgm:spPr>
        <a:ln w="76200">
          <a:solidFill>
            <a:srgbClr val="FF0000"/>
          </a:solidFill>
        </a:ln>
      </dgm:spPr>
      <dgm:t>
        <a:bodyPr/>
        <a:lstStyle/>
        <a:p>
          <a:r>
            <a:rPr lang="pt-PT" dirty="0"/>
            <a:t>I – </a:t>
          </a:r>
          <a:r>
            <a:rPr lang="pt-PT" dirty="0">
              <a:latin typeface="Arial Rounded MT Bold" panose="020F0704030504030204" pitchFamily="34" charset="0"/>
            </a:rPr>
            <a:t>As Cobertas e as Cortinas do Tabernáculo</a:t>
          </a:r>
          <a:endParaRPr lang="pt-PT" dirty="0"/>
        </a:p>
      </dgm:t>
    </dgm:pt>
    <dgm:pt modelId="{9C4C9308-018D-4A3B-AFF5-0E105450C5E6}" type="parTrans" cxnId="{4CD047DE-CE9B-4A80-B4BF-17F8D9B6B6C8}">
      <dgm:prSet/>
      <dgm:spPr/>
      <dgm:t>
        <a:bodyPr/>
        <a:lstStyle/>
        <a:p>
          <a:endParaRPr lang="pt-PT"/>
        </a:p>
      </dgm:t>
    </dgm:pt>
    <dgm:pt modelId="{69896B5E-80FF-4697-A639-448788B46B03}" type="sibTrans" cxnId="{4CD047DE-CE9B-4A80-B4BF-17F8D9B6B6C8}">
      <dgm:prSet/>
      <dgm:spPr/>
      <dgm:t>
        <a:bodyPr/>
        <a:lstStyle/>
        <a:p>
          <a:endParaRPr lang="pt-PT"/>
        </a:p>
      </dgm:t>
    </dgm:pt>
    <dgm:pt modelId="{9E701ADC-9729-453A-B50D-8B924BDF38DE}">
      <dgm:prSet phldrT="[Texto]" custT="1"/>
      <dgm:spPr>
        <a:ln>
          <a:solidFill>
            <a:srgbClr val="FF0000"/>
          </a:solidFill>
        </a:ln>
      </dgm:spPr>
      <dgm:t>
        <a:bodyPr/>
        <a:lstStyle/>
        <a:p>
          <a:r>
            <a:rPr lang="pt-PT" sz="4400" dirty="0">
              <a:solidFill>
                <a:srgbClr val="FFFF00"/>
              </a:solidFill>
              <a:latin typeface="Bahnschrift SemiBold" panose="020B0502040204020203" pitchFamily="34" charset="0"/>
            </a:rPr>
            <a:t>Seus detalhes eram complexos</a:t>
          </a:r>
        </a:p>
        <a:p>
          <a:r>
            <a:rPr lang="pt-PT" sz="4400" dirty="0">
              <a:solidFill>
                <a:srgbClr val="FFFF00"/>
              </a:solidFill>
              <a:latin typeface="Bahnschrift SemiBold" panose="020B0502040204020203" pitchFamily="34" charset="0"/>
            </a:rPr>
            <a:t>Seus materiais e cores eram específicos</a:t>
          </a:r>
        </a:p>
        <a:p>
          <a:r>
            <a:rPr lang="pt-PT" sz="4400" dirty="0">
              <a:solidFill>
                <a:srgbClr val="FFFF00"/>
              </a:solidFill>
              <a:latin typeface="Bahnschrift SemiBold" panose="020B0502040204020203" pitchFamily="34" charset="0"/>
            </a:rPr>
            <a:t>A leitura da estética do tabernáculo teria que ser simples conforme a vida simples do deserto, para facilitar a montagem e desmontagem do Santuário</a:t>
          </a:r>
        </a:p>
      </dgm:t>
    </dgm:pt>
    <dgm:pt modelId="{EF1DF67B-023C-46C5-9151-71746336A21F}" type="parTrans" cxnId="{153E0B5A-8C99-4F6E-BB92-FAB2505EE9DA}">
      <dgm:prSet/>
      <dgm:spPr/>
      <dgm:t>
        <a:bodyPr/>
        <a:lstStyle/>
        <a:p>
          <a:endParaRPr lang="pt-PT"/>
        </a:p>
      </dgm:t>
    </dgm:pt>
    <dgm:pt modelId="{B56C7598-2856-4185-8C2A-871DD8291976}" type="sibTrans" cxnId="{153E0B5A-8C99-4F6E-BB92-FAB2505EE9DA}">
      <dgm:prSet/>
      <dgm:spPr/>
      <dgm:t>
        <a:bodyPr/>
        <a:lstStyle/>
        <a:p>
          <a:endParaRPr lang="pt-PT"/>
        </a:p>
      </dgm:t>
    </dgm:pt>
    <dgm:pt modelId="{C834D7C8-F735-4330-8E1D-F8182B30E01E}">
      <dgm:prSet phldrT="[Texto]" custT="1"/>
      <dgm:spPr>
        <a:ln>
          <a:solidFill>
            <a:srgbClr val="FF0000"/>
          </a:solidFill>
        </a:ln>
      </dgm:spPr>
      <dgm:t>
        <a:bodyPr/>
        <a:lstStyle/>
        <a:p>
          <a:r>
            <a:rPr lang="pt-PT" sz="4400" dirty="0">
              <a:solidFill>
                <a:srgbClr val="FFFF00"/>
              </a:solidFill>
              <a:latin typeface="Bahnschrift SemiBold" panose="020B0502040204020203" pitchFamily="34" charset="0"/>
            </a:rPr>
            <a:t>I.1 – A coberta exterior era feita de peles de animais (texugos ou golfinhos)</a:t>
          </a:r>
        </a:p>
        <a:p>
          <a:r>
            <a:rPr lang="pt-PT" sz="4400" dirty="0">
              <a:solidFill>
                <a:srgbClr val="FFFF00"/>
              </a:solidFill>
              <a:latin typeface="Bahnschrift SemiBold" panose="020B0502040204020203" pitchFamily="34" charset="0"/>
            </a:rPr>
            <a:t>Os golfinhos eram exclusivamente da água, há uma dúvida sobre os texugos</a:t>
          </a:r>
        </a:p>
        <a:p>
          <a:r>
            <a:rPr lang="pt-PT" sz="4400" dirty="0">
              <a:solidFill>
                <a:srgbClr val="FFFF00"/>
              </a:solidFill>
              <a:latin typeface="Bahnschrift SemiBold" panose="020B0502040204020203" pitchFamily="34" charset="0"/>
            </a:rPr>
            <a:t>Os texugos pertencem à família dos mustelídeos que inclui animais conhecidos como a lontra e as doninhas</a:t>
          </a:r>
        </a:p>
      </dgm:t>
    </dgm:pt>
    <dgm:pt modelId="{64F02C28-5EAC-4C31-BED4-4F4291DA433F}" type="parTrans" cxnId="{67EF434C-8B87-4746-864F-20FA5A2780E3}">
      <dgm:prSet/>
      <dgm:spPr/>
      <dgm:t>
        <a:bodyPr/>
        <a:lstStyle/>
        <a:p>
          <a:endParaRPr lang="pt-PT"/>
        </a:p>
      </dgm:t>
    </dgm:pt>
    <dgm:pt modelId="{5542A3B7-0E32-4D9F-941A-64E861A28488}" type="sibTrans" cxnId="{67EF434C-8B87-4746-864F-20FA5A2780E3}">
      <dgm:prSet/>
      <dgm:spPr/>
      <dgm:t>
        <a:bodyPr/>
        <a:lstStyle/>
        <a:p>
          <a:endParaRPr lang="pt-PT"/>
        </a:p>
      </dgm:t>
    </dgm:pt>
    <dgm:pt modelId="{EA63311B-A71B-4ADD-BE93-F0705E49A3A3}">
      <dgm:prSet phldrT="[Texto]"/>
      <dgm:spPr>
        <a:ln>
          <a:solidFill>
            <a:srgbClr val="FF0000"/>
          </a:solidFill>
        </a:ln>
      </dgm:spPr>
      <dgm:t>
        <a:bodyPr/>
        <a:lstStyle/>
        <a:p>
          <a:r>
            <a:rPr lang="pt-PT" dirty="0"/>
            <a:t>L</a:t>
          </a:r>
        </a:p>
      </dgm:t>
    </dgm:pt>
    <dgm:pt modelId="{2AE81E45-300A-460D-B29A-EFDDA0A10944}" type="parTrans" cxnId="{567514A9-B7A8-4FE1-AE28-F38A1E31EFAC}">
      <dgm:prSet/>
      <dgm:spPr/>
      <dgm:t>
        <a:bodyPr/>
        <a:lstStyle/>
        <a:p>
          <a:endParaRPr lang="pt-PT"/>
        </a:p>
      </dgm:t>
    </dgm:pt>
    <dgm:pt modelId="{9F7260D3-4D96-4C7B-A36C-856A6FC1E09E}" type="sibTrans" cxnId="{567514A9-B7A8-4FE1-AE28-F38A1E31EFAC}">
      <dgm:prSet/>
      <dgm:spPr/>
      <dgm:t>
        <a:bodyPr/>
        <a:lstStyle/>
        <a:p>
          <a:endParaRPr lang="pt-PT"/>
        </a:p>
      </dgm:t>
    </dgm:pt>
    <dgm:pt modelId="{8D922F92-F0E7-42E7-849C-C0C76C9E9823}" type="pres">
      <dgm:prSet presAssocID="{86A9DC10-677A-4368-B23F-AE2F8D269B6D}" presName="composite" presStyleCnt="0">
        <dgm:presLayoutVars>
          <dgm:chMax val="1"/>
          <dgm:dir/>
          <dgm:resizeHandles val="exact"/>
        </dgm:presLayoutVars>
      </dgm:prSet>
      <dgm:spPr/>
    </dgm:pt>
    <dgm:pt modelId="{5DC5911B-6D11-41E3-AD79-5B954B09FE1F}" type="pres">
      <dgm:prSet presAssocID="{280F529D-5B7B-4CCC-9F9B-1BDB9A155E1C}" presName="roof" presStyleLbl="dkBgShp" presStyleIdx="0" presStyleCnt="2"/>
      <dgm:spPr/>
    </dgm:pt>
    <dgm:pt modelId="{07A76A5C-37FD-4C23-B015-E9424AC14CF6}" type="pres">
      <dgm:prSet presAssocID="{280F529D-5B7B-4CCC-9F9B-1BDB9A155E1C}" presName="pillars" presStyleCnt="0"/>
      <dgm:spPr/>
    </dgm:pt>
    <dgm:pt modelId="{008E7D91-CEAE-4B9F-B21B-AD31FD49684F}" type="pres">
      <dgm:prSet presAssocID="{280F529D-5B7B-4CCC-9F9B-1BDB9A155E1C}" presName="pillar1" presStyleLbl="node1" presStyleIdx="0" presStyleCnt="3">
        <dgm:presLayoutVars>
          <dgm:bulletEnabled val="1"/>
        </dgm:presLayoutVars>
      </dgm:prSet>
      <dgm:spPr/>
    </dgm:pt>
    <dgm:pt modelId="{01598973-0EED-45F5-8541-B161315273BB}" type="pres">
      <dgm:prSet presAssocID="{C834D7C8-F735-4330-8E1D-F8182B30E01E}" presName="pillarX" presStyleLbl="node1" presStyleIdx="1" presStyleCnt="3">
        <dgm:presLayoutVars>
          <dgm:bulletEnabled val="1"/>
        </dgm:presLayoutVars>
      </dgm:prSet>
      <dgm:spPr/>
    </dgm:pt>
    <dgm:pt modelId="{3106C8ED-6CDD-4402-95BD-CAEE8DD6F51D}" type="pres">
      <dgm:prSet presAssocID="{EA63311B-A71B-4ADD-BE93-F0705E49A3A3}" presName="pillarX" presStyleLbl="node1" presStyleIdx="2" presStyleCnt="3">
        <dgm:presLayoutVars>
          <dgm:bulletEnabled val="1"/>
        </dgm:presLayoutVars>
      </dgm:prSet>
      <dgm:spPr/>
    </dgm:pt>
    <dgm:pt modelId="{7301B144-211C-46F2-B476-42C99EAC8908}" type="pres">
      <dgm:prSet presAssocID="{280F529D-5B7B-4CCC-9F9B-1BDB9A155E1C}" presName="base" presStyleLbl="dkBgShp" presStyleIdx="1" presStyleCnt="2"/>
      <dgm:spPr>
        <a:ln>
          <a:solidFill>
            <a:srgbClr val="FF0000"/>
          </a:solidFill>
        </a:ln>
      </dgm:spPr>
    </dgm:pt>
  </dgm:ptLst>
  <dgm:cxnLst>
    <dgm:cxn modelId="{3C55E30B-2A2A-476A-9A98-B2D9F5F188B5}" type="presOf" srcId="{EA63311B-A71B-4ADD-BE93-F0705E49A3A3}" destId="{3106C8ED-6CDD-4402-95BD-CAEE8DD6F51D}" srcOrd="0" destOrd="0" presId="urn:microsoft.com/office/officeart/2005/8/layout/hList3"/>
    <dgm:cxn modelId="{EEE2971F-F2A5-4153-9CE4-63012C6CF1D9}" type="presOf" srcId="{86A9DC10-677A-4368-B23F-AE2F8D269B6D}" destId="{8D922F92-F0E7-42E7-849C-C0C76C9E9823}" srcOrd="0" destOrd="0" presId="urn:microsoft.com/office/officeart/2005/8/layout/hList3"/>
    <dgm:cxn modelId="{080D813C-A337-4DA7-ADB1-290D3C27EAA4}" type="presOf" srcId="{9E701ADC-9729-453A-B50D-8B924BDF38DE}" destId="{008E7D91-CEAE-4B9F-B21B-AD31FD49684F}" srcOrd="0" destOrd="0" presId="urn:microsoft.com/office/officeart/2005/8/layout/hList3"/>
    <dgm:cxn modelId="{67EF434C-8B87-4746-864F-20FA5A2780E3}" srcId="{280F529D-5B7B-4CCC-9F9B-1BDB9A155E1C}" destId="{C834D7C8-F735-4330-8E1D-F8182B30E01E}" srcOrd="1" destOrd="0" parTransId="{64F02C28-5EAC-4C31-BED4-4F4291DA433F}" sibTransId="{5542A3B7-0E32-4D9F-941A-64E861A28488}"/>
    <dgm:cxn modelId="{153E0B5A-8C99-4F6E-BB92-FAB2505EE9DA}" srcId="{280F529D-5B7B-4CCC-9F9B-1BDB9A155E1C}" destId="{9E701ADC-9729-453A-B50D-8B924BDF38DE}" srcOrd="0" destOrd="0" parTransId="{EF1DF67B-023C-46C5-9151-71746336A21F}" sibTransId="{B56C7598-2856-4185-8C2A-871DD8291976}"/>
    <dgm:cxn modelId="{6D8A278C-338C-4089-9DCB-69863AF51944}" type="presOf" srcId="{C834D7C8-F735-4330-8E1D-F8182B30E01E}" destId="{01598973-0EED-45F5-8541-B161315273BB}" srcOrd="0" destOrd="0" presId="urn:microsoft.com/office/officeart/2005/8/layout/hList3"/>
    <dgm:cxn modelId="{8F200391-F703-4FF8-8282-3A2942214212}" type="presOf" srcId="{280F529D-5B7B-4CCC-9F9B-1BDB9A155E1C}" destId="{5DC5911B-6D11-41E3-AD79-5B954B09FE1F}" srcOrd="0" destOrd="0" presId="urn:microsoft.com/office/officeart/2005/8/layout/hList3"/>
    <dgm:cxn modelId="{567514A9-B7A8-4FE1-AE28-F38A1E31EFAC}" srcId="{280F529D-5B7B-4CCC-9F9B-1BDB9A155E1C}" destId="{EA63311B-A71B-4ADD-BE93-F0705E49A3A3}" srcOrd="2" destOrd="0" parTransId="{2AE81E45-300A-460D-B29A-EFDDA0A10944}" sibTransId="{9F7260D3-4D96-4C7B-A36C-856A6FC1E09E}"/>
    <dgm:cxn modelId="{4CD047DE-CE9B-4A80-B4BF-17F8D9B6B6C8}" srcId="{86A9DC10-677A-4368-B23F-AE2F8D269B6D}" destId="{280F529D-5B7B-4CCC-9F9B-1BDB9A155E1C}" srcOrd="0" destOrd="0" parTransId="{9C4C9308-018D-4A3B-AFF5-0E105450C5E6}" sibTransId="{69896B5E-80FF-4697-A639-448788B46B03}"/>
    <dgm:cxn modelId="{8EB06342-6FD4-46F5-9A6A-259F5CFBC258}" type="presParOf" srcId="{8D922F92-F0E7-42E7-849C-C0C76C9E9823}" destId="{5DC5911B-6D11-41E3-AD79-5B954B09FE1F}" srcOrd="0" destOrd="0" presId="urn:microsoft.com/office/officeart/2005/8/layout/hList3"/>
    <dgm:cxn modelId="{BE6F2A48-D908-4470-AA77-E44BB98E6B64}" type="presParOf" srcId="{8D922F92-F0E7-42E7-849C-C0C76C9E9823}" destId="{07A76A5C-37FD-4C23-B015-E9424AC14CF6}" srcOrd="1" destOrd="0" presId="urn:microsoft.com/office/officeart/2005/8/layout/hList3"/>
    <dgm:cxn modelId="{AC001109-4CF4-4907-9F3B-B673A97B422B}" type="presParOf" srcId="{07A76A5C-37FD-4C23-B015-E9424AC14CF6}" destId="{008E7D91-CEAE-4B9F-B21B-AD31FD49684F}" srcOrd="0" destOrd="0" presId="urn:microsoft.com/office/officeart/2005/8/layout/hList3"/>
    <dgm:cxn modelId="{5C408355-BD63-4A3F-975D-59632E475661}" type="presParOf" srcId="{07A76A5C-37FD-4C23-B015-E9424AC14CF6}" destId="{01598973-0EED-45F5-8541-B161315273BB}" srcOrd="1" destOrd="0" presId="urn:microsoft.com/office/officeart/2005/8/layout/hList3"/>
    <dgm:cxn modelId="{277B7353-CDA6-4D56-B6D0-E9A835CAD77B}" type="presParOf" srcId="{07A76A5C-37FD-4C23-B015-E9424AC14CF6}" destId="{3106C8ED-6CDD-4402-95BD-CAEE8DD6F51D}" srcOrd="2" destOrd="0" presId="urn:microsoft.com/office/officeart/2005/8/layout/hList3"/>
    <dgm:cxn modelId="{DF852021-38F6-4539-99F1-C60F85B8AC6C}" type="presParOf" srcId="{8D922F92-F0E7-42E7-849C-C0C76C9E9823}" destId="{7301B144-211C-46F2-B476-42C99EAC8908}" srcOrd="2" destOrd="0" presId="urn:microsoft.com/office/officeart/2005/8/layout/h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6B1BA22-FA65-45E7-BD1E-2E82F8695509}" type="doc">
      <dgm:prSet loTypeId="urn:microsoft.com/office/officeart/2008/layout/AlternatingPictureBlocks" loCatId="list" qsTypeId="urn:microsoft.com/office/officeart/2005/8/quickstyle/simple1" qsCatId="simple" csTypeId="urn:microsoft.com/office/officeart/2005/8/colors/accent1_2" csCatId="accent1" phldr="1"/>
      <dgm:spPr/>
    </dgm:pt>
    <dgm:pt modelId="{CCCB6C56-EBB9-4B64-BA30-4ED7EF4AD354}">
      <dgm:prSet phldrT="[Texto]" custT="1"/>
      <dgm:spPr>
        <a:ln w="76200">
          <a:solidFill>
            <a:srgbClr val="0A8E03"/>
          </a:solidFill>
        </a:ln>
      </dgm:spPr>
      <dgm:t>
        <a:bodyPr/>
        <a:lstStyle/>
        <a:p>
          <a:r>
            <a:rPr lang="pt-PT" sz="3200" dirty="0">
              <a:solidFill>
                <a:srgbClr val="FFFF00"/>
              </a:solidFill>
              <a:latin typeface="Bahnschrift SemiBold" panose="020B0502040204020203" pitchFamily="34" charset="0"/>
            </a:rPr>
            <a:t>Deus não arquitetou o tabernáculo com uma beleza externa</a:t>
          </a:r>
        </a:p>
        <a:p>
          <a:r>
            <a:rPr lang="pt-PT" sz="3200" dirty="0">
              <a:solidFill>
                <a:srgbClr val="FFFF00"/>
              </a:solidFill>
              <a:latin typeface="Bahnschrift SemiBold" panose="020B0502040204020203" pitchFamily="34" charset="0"/>
            </a:rPr>
            <a:t>O material usado era rústico e resistente o suficiente para suportar qualquer tipo de condição climática intensa do deserto</a:t>
          </a:r>
        </a:p>
        <a:p>
          <a:r>
            <a:rPr lang="pt-PT" sz="3200" dirty="0">
              <a:solidFill>
                <a:srgbClr val="FFFF00"/>
              </a:solidFill>
              <a:latin typeface="Bahnschrift SemiBold" panose="020B0502040204020203" pitchFamily="34" charset="0"/>
            </a:rPr>
            <a:t>As tábuas de madeira de acácia revestida com ouro no lado interno sustentavam as cobertas</a:t>
          </a:r>
        </a:p>
      </dgm:t>
    </dgm:pt>
    <dgm:pt modelId="{C493809C-452A-4C6D-998F-025308A75389}" type="parTrans" cxnId="{BA31AF68-F3DD-4AE0-BE2A-4AC1094B5C09}">
      <dgm:prSet/>
      <dgm:spPr/>
      <dgm:t>
        <a:bodyPr/>
        <a:lstStyle/>
        <a:p>
          <a:endParaRPr lang="pt-PT"/>
        </a:p>
      </dgm:t>
    </dgm:pt>
    <dgm:pt modelId="{B0AE053B-9582-43F9-AFD8-AE5C5F3AB2F1}" type="sibTrans" cxnId="{BA31AF68-F3DD-4AE0-BE2A-4AC1094B5C09}">
      <dgm:prSet/>
      <dgm:spPr/>
      <dgm:t>
        <a:bodyPr/>
        <a:lstStyle/>
        <a:p>
          <a:endParaRPr lang="pt-PT"/>
        </a:p>
      </dgm:t>
    </dgm:pt>
    <dgm:pt modelId="{8DA44938-E207-40E2-A9F2-14B8982B17B0}">
      <dgm:prSet phldrT="[Texto]" custT="1"/>
      <dgm:spPr>
        <a:ln w="76200">
          <a:solidFill>
            <a:srgbClr val="0A8E03"/>
          </a:solidFill>
        </a:ln>
      </dgm:spPr>
      <dgm:t>
        <a:bodyPr/>
        <a:lstStyle/>
        <a:p>
          <a:r>
            <a:rPr lang="pt-PT" sz="3200" dirty="0">
              <a:solidFill>
                <a:srgbClr val="FFFF00"/>
              </a:solidFill>
              <a:latin typeface="Bahnschrift SemiBold" panose="020B0502040204020203" pitchFamily="34" charset="0"/>
            </a:rPr>
            <a:t>A coberta exterior do tabernáculo está correlacionada com a natureza humana de Jesus Cristo que se fez carne entre nós</a:t>
          </a:r>
        </a:p>
        <a:p>
          <a:r>
            <a:rPr lang="pt-PT" sz="3200" dirty="0">
              <a:solidFill>
                <a:schemeClr val="bg1"/>
              </a:solidFill>
              <a:latin typeface="Bahnschrift SemiBold" panose="020B0502040204020203" pitchFamily="34" charset="0"/>
            </a:rPr>
            <a:t>João 1:14 – E o verbo se fez carne e habitou entre nós, cheio de graça e de verdade; e vimos a sua glória, como a glória do unigênito do Pai</a:t>
          </a:r>
        </a:p>
      </dgm:t>
    </dgm:pt>
    <dgm:pt modelId="{E64B2054-2C09-4D2F-86CB-B48B2256A0A2}" type="parTrans" cxnId="{74C4D5A2-EA7E-44B4-AC04-937084F8F193}">
      <dgm:prSet/>
      <dgm:spPr/>
      <dgm:t>
        <a:bodyPr/>
        <a:lstStyle/>
        <a:p>
          <a:endParaRPr lang="pt-PT"/>
        </a:p>
      </dgm:t>
    </dgm:pt>
    <dgm:pt modelId="{EA0B3C40-C531-43B5-ADD2-1DB015BE986B}" type="sibTrans" cxnId="{74C4D5A2-EA7E-44B4-AC04-937084F8F193}">
      <dgm:prSet/>
      <dgm:spPr/>
      <dgm:t>
        <a:bodyPr/>
        <a:lstStyle/>
        <a:p>
          <a:endParaRPr lang="pt-PT"/>
        </a:p>
      </dgm:t>
    </dgm:pt>
    <dgm:pt modelId="{15EC50C4-925B-421E-8D80-61877DC2090E}">
      <dgm:prSet phldrT="[Texto]" custT="1"/>
      <dgm:spPr>
        <a:ln w="76200">
          <a:solidFill>
            <a:srgbClr val="0A8E03"/>
          </a:solidFill>
        </a:ln>
      </dgm:spPr>
      <dgm:t>
        <a:bodyPr/>
        <a:lstStyle/>
        <a:p>
          <a:r>
            <a:rPr lang="pt-PT" sz="3200" dirty="0">
              <a:solidFill>
                <a:srgbClr val="FFFF00"/>
              </a:solidFill>
              <a:latin typeface="Bahnschrift SemiBold" panose="020B0502040204020203" pitchFamily="34" charset="0"/>
            </a:rPr>
            <a:t>Isaías profetizou a humanidade de Jesus, 53:2</a:t>
          </a:r>
        </a:p>
        <a:p>
          <a:r>
            <a:rPr lang="pt-PT" sz="3200" dirty="0">
              <a:solidFill>
                <a:schemeClr val="bg1"/>
              </a:solidFill>
              <a:latin typeface="Bahnschrift SemiBold" panose="020B0502040204020203" pitchFamily="34" charset="0"/>
            </a:rPr>
            <a:t>Pois foi crescendo como renovo perante ele, e como raiz que sai de uma terra seca; não tinha formusura nem beleza; e quando olhávamos para ele, nenhuma beleza víamos, para que o desejássemos</a:t>
          </a:r>
        </a:p>
      </dgm:t>
    </dgm:pt>
    <dgm:pt modelId="{80A11981-E651-4E82-8262-714A9A5767BA}" type="parTrans" cxnId="{CF723C36-3BB1-4047-8950-77245F44CEFA}">
      <dgm:prSet/>
      <dgm:spPr/>
      <dgm:t>
        <a:bodyPr/>
        <a:lstStyle/>
        <a:p>
          <a:endParaRPr lang="pt-PT"/>
        </a:p>
      </dgm:t>
    </dgm:pt>
    <dgm:pt modelId="{564DF4B6-0E10-4960-AA6D-CFB6DB6294AE}" type="sibTrans" cxnId="{CF723C36-3BB1-4047-8950-77245F44CEFA}">
      <dgm:prSet/>
      <dgm:spPr/>
      <dgm:t>
        <a:bodyPr/>
        <a:lstStyle/>
        <a:p>
          <a:endParaRPr lang="pt-PT"/>
        </a:p>
      </dgm:t>
    </dgm:pt>
    <dgm:pt modelId="{D49DFEF7-F07D-4BE2-8D72-C4DAFEA65AAE}" type="pres">
      <dgm:prSet presAssocID="{96B1BA22-FA65-45E7-BD1E-2E82F8695509}" presName="linearFlow" presStyleCnt="0">
        <dgm:presLayoutVars>
          <dgm:dir/>
          <dgm:resizeHandles val="exact"/>
        </dgm:presLayoutVars>
      </dgm:prSet>
      <dgm:spPr/>
    </dgm:pt>
    <dgm:pt modelId="{7FCB35DA-9E3F-4F46-BE23-BECDC079FABF}" type="pres">
      <dgm:prSet presAssocID="{CCCB6C56-EBB9-4B64-BA30-4ED7EF4AD354}" presName="comp" presStyleCnt="0"/>
      <dgm:spPr/>
    </dgm:pt>
    <dgm:pt modelId="{9BF20083-1434-4235-BE73-0B6E3E51BB66}" type="pres">
      <dgm:prSet presAssocID="{CCCB6C56-EBB9-4B64-BA30-4ED7EF4AD354}" presName="rect2" presStyleLbl="node1" presStyleIdx="0" presStyleCnt="3">
        <dgm:presLayoutVars>
          <dgm:bulletEnabled val="1"/>
        </dgm:presLayoutVars>
      </dgm:prSet>
      <dgm:spPr/>
    </dgm:pt>
    <dgm:pt modelId="{5543C7B5-F098-426C-A137-87C1C3CE2F33}" type="pres">
      <dgm:prSet presAssocID="{CCCB6C56-EBB9-4B64-BA30-4ED7EF4AD354}" presName="rect1" presStyleLbl="lnNode1" presStyleIdx="0" presStyleCnt="3" custScaleX="102973"/>
      <dgm:spPr>
        <a:blipFill rotWithShape="1">
          <a:blip xmlns:r="http://schemas.openxmlformats.org/officeDocument/2006/relationships" r:embed="rId1"/>
          <a:srcRect/>
          <a:stretch>
            <a:fillRect l="-56000" r="-56000"/>
          </a:stretch>
        </a:blipFill>
        <a:ln w="76200">
          <a:solidFill>
            <a:srgbClr val="0A8E03"/>
          </a:solidFill>
        </a:ln>
      </dgm:spPr>
    </dgm:pt>
    <dgm:pt modelId="{4597A11D-8275-4416-839F-BCFC36969D07}" type="pres">
      <dgm:prSet presAssocID="{B0AE053B-9582-43F9-AFD8-AE5C5F3AB2F1}" presName="sibTrans" presStyleCnt="0"/>
      <dgm:spPr/>
    </dgm:pt>
    <dgm:pt modelId="{5AB892A4-8C24-427B-A32E-D9CD9E686E71}" type="pres">
      <dgm:prSet presAssocID="{8DA44938-E207-40E2-A9F2-14B8982B17B0}" presName="comp" presStyleCnt="0"/>
      <dgm:spPr/>
    </dgm:pt>
    <dgm:pt modelId="{5D4C3499-552B-4972-A36E-22D09D689F05}" type="pres">
      <dgm:prSet presAssocID="{8DA44938-E207-40E2-A9F2-14B8982B17B0}" presName="rect2" presStyleLbl="node1" presStyleIdx="1" presStyleCnt="3">
        <dgm:presLayoutVars>
          <dgm:bulletEnabled val="1"/>
        </dgm:presLayoutVars>
      </dgm:prSet>
      <dgm:spPr/>
    </dgm:pt>
    <dgm:pt modelId="{72FC0C14-0774-4222-ABBA-483998804930}" type="pres">
      <dgm:prSet presAssocID="{8DA44938-E207-40E2-A9F2-14B8982B17B0}" presName="rect1" presStyleLbl="lnNode1" presStyleIdx="1" presStyleCnt="3"/>
      <dgm:spPr>
        <a:blipFill rotWithShape="1">
          <a:blip xmlns:r="http://schemas.openxmlformats.org/officeDocument/2006/relationships" r:embed="rId2"/>
          <a:srcRect/>
          <a:stretch>
            <a:fillRect l="-30000" r="-30000"/>
          </a:stretch>
        </a:blipFill>
        <a:ln w="76200">
          <a:solidFill>
            <a:srgbClr val="0A8E03"/>
          </a:solidFill>
        </a:ln>
      </dgm:spPr>
    </dgm:pt>
    <dgm:pt modelId="{940C8D8D-4206-461D-AAB2-F5D297D429EE}" type="pres">
      <dgm:prSet presAssocID="{EA0B3C40-C531-43B5-ADD2-1DB015BE986B}" presName="sibTrans" presStyleCnt="0"/>
      <dgm:spPr/>
    </dgm:pt>
    <dgm:pt modelId="{7989675A-B248-488D-9415-916E33906C74}" type="pres">
      <dgm:prSet presAssocID="{15EC50C4-925B-421E-8D80-61877DC2090E}" presName="comp" presStyleCnt="0"/>
      <dgm:spPr/>
    </dgm:pt>
    <dgm:pt modelId="{B8CBE5C5-216A-4434-A207-540A6340AC8F}" type="pres">
      <dgm:prSet presAssocID="{15EC50C4-925B-421E-8D80-61877DC2090E}" presName="rect2" presStyleLbl="node1" presStyleIdx="2" presStyleCnt="3">
        <dgm:presLayoutVars>
          <dgm:bulletEnabled val="1"/>
        </dgm:presLayoutVars>
      </dgm:prSet>
      <dgm:spPr/>
    </dgm:pt>
    <dgm:pt modelId="{4ADEBD7B-3A1C-49C6-BDFC-13D723F18F29}" type="pres">
      <dgm:prSet presAssocID="{15EC50C4-925B-421E-8D80-61877DC2090E}" presName="rect1" presStyleLbl="lnNode1" presStyleIdx="2" presStyleCnt="3"/>
      <dgm:spPr>
        <a:blipFill rotWithShape="1">
          <a:blip xmlns:r="http://schemas.openxmlformats.org/officeDocument/2006/relationships" r:embed="rId3"/>
          <a:srcRect/>
          <a:stretch>
            <a:fillRect l="-17000" r="-17000"/>
          </a:stretch>
        </a:blipFill>
        <a:ln w="76200">
          <a:solidFill>
            <a:srgbClr val="0A8E03"/>
          </a:solidFill>
        </a:ln>
      </dgm:spPr>
    </dgm:pt>
  </dgm:ptLst>
  <dgm:cxnLst>
    <dgm:cxn modelId="{67C3A708-71E6-4A18-B7C8-A8B2BCE7AF29}" type="presOf" srcId="{15EC50C4-925B-421E-8D80-61877DC2090E}" destId="{B8CBE5C5-216A-4434-A207-540A6340AC8F}" srcOrd="0" destOrd="0" presId="urn:microsoft.com/office/officeart/2008/layout/AlternatingPictureBlocks"/>
    <dgm:cxn modelId="{CF723C36-3BB1-4047-8950-77245F44CEFA}" srcId="{96B1BA22-FA65-45E7-BD1E-2E82F8695509}" destId="{15EC50C4-925B-421E-8D80-61877DC2090E}" srcOrd="2" destOrd="0" parTransId="{80A11981-E651-4E82-8262-714A9A5767BA}" sibTransId="{564DF4B6-0E10-4960-AA6D-CFB6DB6294AE}"/>
    <dgm:cxn modelId="{DA5A7A66-521C-4B49-AE9A-CEEF1A3571D9}" type="presOf" srcId="{96B1BA22-FA65-45E7-BD1E-2E82F8695509}" destId="{D49DFEF7-F07D-4BE2-8D72-C4DAFEA65AAE}" srcOrd="0" destOrd="0" presId="urn:microsoft.com/office/officeart/2008/layout/AlternatingPictureBlocks"/>
    <dgm:cxn modelId="{BA31AF68-F3DD-4AE0-BE2A-4AC1094B5C09}" srcId="{96B1BA22-FA65-45E7-BD1E-2E82F8695509}" destId="{CCCB6C56-EBB9-4B64-BA30-4ED7EF4AD354}" srcOrd="0" destOrd="0" parTransId="{C493809C-452A-4C6D-998F-025308A75389}" sibTransId="{B0AE053B-9582-43F9-AFD8-AE5C5F3AB2F1}"/>
    <dgm:cxn modelId="{1FF39577-B5F0-4D97-BEB4-A2187B46E7BB}" type="presOf" srcId="{8DA44938-E207-40E2-A9F2-14B8982B17B0}" destId="{5D4C3499-552B-4972-A36E-22D09D689F05}" srcOrd="0" destOrd="0" presId="urn:microsoft.com/office/officeart/2008/layout/AlternatingPictureBlocks"/>
    <dgm:cxn modelId="{74C4D5A2-EA7E-44B4-AC04-937084F8F193}" srcId="{96B1BA22-FA65-45E7-BD1E-2E82F8695509}" destId="{8DA44938-E207-40E2-A9F2-14B8982B17B0}" srcOrd="1" destOrd="0" parTransId="{E64B2054-2C09-4D2F-86CB-B48B2256A0A2}" sibTransId="{EA0B3C40-C531-43B5-ADD2-1DB015BE986B}"/>
    <dgm:cxn modelId="{3510E5C1-A75A-47BA-B935-3A531D6951E1}" type="presOf" srcId="{CCCB6C56-EBB9-4B64-BA30-4ED7EF4AD354}" destId="{9BF20083-1434-4235-BE73-0B6E3E51BB66}" srcOrd="0" destOrd="0" presId="urn:microsoft.com/office/officeart/2008/layout/AlternatingPictureBlocks"/>
    <dgm:cxn modelId="{DEF2E3EA-A262-4D8E-91DC-23651934B865}" type="presParOf" srcId="{D49DFEF7-F07D-4BE2-8D72-C4DAFEA65AAE}" destId="{7FCB35DA-9E3F-4F46-BE23-BECDC079FABF}" srcOrd="0" destOrd="0" presId="urn:microsoft.com/office/officeart/2008/layout/AlternatingPictureBlocks"/>
    <dgm:cxn modelId="{57E0AC71-EBF2-4084-A482-508016B07AC0}" type="presParOf" srcId="{7FCB35DA-9E3F-4F46-BE23-BECDC079FABF}" destId="{9BF20083-1434-4235-BE73-0B6E3E51BB66}" srcOrd="0" destOrd="0" presId="urn:microsoft.com/office/officeart/2008/layout/AlternatingPictureBlocks"/>
    <dgm:cxn modelId="{947EEDD8-B830-468D-BB71-11302111F629}" type="presParOf" srcId="{7FCB35DA-9E3F-4F46-BE23-BECDC079FABF}" destId="{5543C7B5-F098-426C-A137-87C1C3CE2F33}" srcOrd="1" destOrd="0" presId="urn:microsoft.com/office/officeart/2008/layout/AlternatingPictureBlocks"/>
    <dgm:cxn modelId="{77843891-0B3B-48A1-9A0F-AED1FFB09FFD}" type="presParOf" srcId="{D49DFEF7-F07D-4BE2-8D72-C4DAFEA65AAE}" destId="{4597A11D-8275-4416-839F-BCFC36969D07}" srcOrd="1" destOrd="0" presId="urn:microsoft.com/office/officeart/2008/layout/AlternatingPictureBlocks"/>
    <dgm:cxn modelId="{0D5F3CE5-3691-4340-BF35-6134E9ADC461}" type="presParOf" srcId="{D49DFEF7-F07D-4BE2-8D72-C4DAFEA65AAE}" destId="{5AB892A4-8C24-427B-A32E-D9CD9E686E71}" srcOrd="2" destOrd="0" presId="urn:microsoft.com/office/officeart/2008/layout/AlternatingPictureBlocks"/>
    <dgm:cxn modelId="{69DF5C58-DFF5-4971-A76E-5B0D7C52E7EA}" type="presParOf" srcId="{5AB892A4-8C24-427B-A32E-D9CD9E686E71}" destId="{5D4C3499-552B-4972-A36E-22D09D689F05}" srcOrd="0" destOrd="0" presId="urn:microsoft.com/office/officeart/2008/layout/AlternatingPictureBlocks"/>
    <dgm:cxn modelId="{E00AB80B-7833-4D31-9988-F804559CF081}" type="presParOf" srcId="{5AB892A4-8C24-427B-A32E-D9CD9E686E71}" destId="{72FC0C14-0774-4222-ABBA-483998804930}" srcOrd="1" destOrd="0" presId="urn:microsoft.com/office/officeart/2008/layout/AlternatingPictureBlocks"/>
    <dgm:cxn modelId="{C9F0BA1A-1B8C-4482-95D2-2F181BF2FA87}" type="presParOf" srcId="{D49DFEF7-F07D-4BE2-8D72-C4DAFEA65AAE}" destId="{940C8D8D-4206-461D-AAB2-F5D297D429EE}" srcOrd="3" destOrd="0" presId="urn:microsoft.com/office/officeart/2008/layout/AlternatingPictureBlocks"/>
    <dgm:cxn modelId="{425454B0-B8FA-40B5-A0C0-117DA3DF64FC}" type="presParOf" srcId="{D49DFEF7-F07D-4BE2-8D72-C4DAFEA65AAE}" destId="{7989675A-B248-488D-9415-916E33906C74}" srcOrd="4" destOrd="0" presId="urn:microsoft.com/office/officeart/2008/layout/AlternatingPictureBlocks"/>
    <dgm:cxn modelId="{CA4C270C-4A09-4A0F-B46D-AF35EF7539D6}" type="presParOf" srcId="{7989675A-B248-488D-9415-916E33906C74}" destId="{B8CBE5C5-216A-4434-A207-540A6340AC8F}" srcOrd="0" destOrd="0" presId="urn:microsoft.com/office/officeart/2008/layout/AlternatingPictureBlocks"/>
    <dgm:cxn modelId="{A6B05CA5-2351-4AAA-B458-6726DC30FDC9}" type="presParOf" srcId="{7989675A-B248-488D-9415-916E33906C74}" destId="{4ADEBD7B-3A1C-49C6-BDFC-13D723F18F29}" srcOrd="1" destOrd="0" presId="urn:microsoft.com/office/officeart/2008/layout/AlternatingPictureBlock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08F9B85-1B9A-4DCC-A745-793574278C59}" type="doc">
      <dgm:prSet loTypeId="urn:microsoft.com/office/officeart/2005/8/layout/matrix3" loCatId="matrix" qsTypeId="urn:microsoft.com/office/officeart/2005/8/quickstyle/simple3" qsCatId="simple" csTypeId="urn:microsoft.com/office/officeart/2005/8/colors/accent1_2" csCatId="accent1" phldr="1"/>
      <dgm:spPr/>
      <dgm:t>
        <a:bodyPr/>
        <a:lstStyle/>
        <a:p>
          <a:endParaRPr lang="pt-PT"/>
        </a:p>
      </dgm:t>
    </dgm:pt>
    <dgm:pt modelId="{B9E4AAA9-5303-47FF-BD8A-41E09CE8E0B2}">
      <dgm:prSet phldrT="[Texto]" custT="1"/>
      <dgm:spPr>
        <a:ln w="76200">
          <a:solidFill>
            <a:srgbClr val="0A8E03"/>
          </a:solidFill>
        </a:ln>
      </dgm:spPr>
      <dgm:t>
        <a:bodyPr/>
        <a:lstStyle/>
        <a:p>
          <a:r>
            <a:rPr lang="pt-PT" sz="3200" dirty="0">
              <a:latin typeface="Bahnschrift SemiBold" panose="020B0502040204020203" pitchFamily="34" charset="0"/>
            </a:rPr>
            <a:t>Com a construção do tabernáculo todo deserto se tornou santo com uma morada especial de Deus entre Israel</a:t>
          </a:r>
        </a:p>
      </dgm:t>
    </dgm:pt>
    <dgm:pt modelId="{78FB29D3-0BC0-4B6E-9E3C-B6A5924D276C}" type="parTrans" cxnId="{8CAC3FBC-475A-4FB4-8B8F-504477A766CA}">
      <dgm:prSet/>
      <dgm:spPr/>
      <dgm:t>
        <a:bodyPr/>
        <a:lstStyle/>
        <a:p>
          <a:endParaRPr lang="pt-PT"/>
        </a:p>
      </dgm:t>
    </dgm:pt>
    <dgm:pt modelId="{EAA7919E-76E7-4AEC-A8EA-A034579B5BFB}" type="sibTrans" cxnId="{8CAC3FBC-475A-4FB4-8B8F-504477A766CA}">
      <dgm:prSet/>
      <dgm:spPr/>
      <dgm:t>
        <a:bodyPr/>
        <a:lstStyle/>
        <a:p>
          <a:endParaRPr lang="pt-PT"/>
        </a:p>
      </dgm:t>
    </dgm:pt>
    <dgm:pt modelId="{94856E63-B5C1-4726-AD20-8364155007AE}">
      <dgm:prSet phldrT="[Texto]" custT="1"/>
      <dgm:spPr>
        <a:ln w="76200">
          <a:solidFill>
            <a:srgbClr val="0A8E03"/>
          </a:solidFill>
        </a:ln>
      </dgm:spPr>
      <dgm:t>
        <a:bodyPr/>
        <a:lstStyle/>
        <a:p>
          <a:r>
            <a:rPr lang="pt-PT" sz="3200" dirty="0">
              <a:latin typeface="Bahnschrift SemiBold" panose="020B0502040204020203" pitchFamily="34" charset="0"/>
            </a:rPr>
            <a:t>Todos os materiais utilizados no tabernáculo tinham um significado especial e celestial, começando com as cobertas e as cortinas</a:t>
          </a:r>
        </a:p>
      </dgm:t>
    </dgm:pt>
    <dgm:pt modelId="{5401F318-F8E9-4F17-A570-09257462375F}" type="parTrans" cxnId="{C198048A-4B39-41BA-BB04-B284E731B807}">
      <dgm:prSet/>
      <dgm:spPr/>
      <dgm:t>
        <a:bodyPr/>
        <a:lstStyle/>
        <a:p>
          <a:endParaRPr lang="pt-PT"/>
        </a:p>
      </dgm:t>
    </dgm:pt>
    <dgm:pt modelId="{735D7371-3299-4CF4-A7FA-81EF91C47406}" type="sibTrans" cxnId="{C198048A-4B39-41BA-BB04-B284E731B807}">
      <dgm:prSet/>
      <dgm:spPr/>
      <dgm:t>
        <a:bodyPr/>
        <a:lstStyle/>
        <a:p>
          <a:endParaRPr lang="pt-PT"/>
        </a:p>
      </dgm:t>
    </dgm:pt>
    <dgm:pt modelId="{C94743B8-FA78-40F5-9321-A5DD4BBCE30B}">
      <dgm:prSet phldrT="[Texto]" custT="1"/>
      <dgm:spPr>
        <a:ln w="76200">
          <a:solidFill>
            <a:srgbClr val="0A8E03"/>
          </a:solidFill>
        </a:ln>
      </dgm:spPr>
      <dgm:t>
        <a:bodyPr/>
        <a:lstStyle/>
        <a:p>
          <a:r>
            <a:rPr lang="pt-PT" sz="3200" dirty="0">
              <a:latin typeface="Bahnschrift SemiBold" panose="020B0502040204020203" pitchFamily="34" charset="0"/>
            </a:rPr>
            <a:t>Tanto as cobertas quanto as cortinas feitas para o tabernáculo eram figuras e tipos de Jesus Cristo, pois que cada elemento e material tinha um tipo celestial</a:t>
          </a:r>
        </a:p>
      </dgm:t>
    </dgm:pt>
    <dgm:pt modelId="{0B0A810D-D990-41EA-9EBA-CC44832229EA}" type="parTrans" cxnId="{F6CA8AF0-B00C-4F99-B9A7-B47869062881}">
      <dgm:prSet/>
      <dgm:spPr/>
      <dgm:t>
        <a:bodyPr/>
        <a:lstStyle/>
        <a:p>
          <a:endParaRPr lang="pt-PT"/>
        </a:p>
      </dgm:t>
    </dgm:pt>
    <dgm:pt modelId="{0E29A998-2B0F-437A-B169-15B535EB6760}" type="sibTrans" cxnId="{F6CA8AF0-B00C-4F99-B9A7-B47869062881}">
      <dgm:prSet/>
      <dgm:spPr/>
      <dgm:t>
        <a:bodyPr/>
        <a:lstStyle/>
        <a:p>
          <a:endParaRPr lang="pt-PT"/>
        </a:p>
      </dgm:t>
    </dgm:pt>
    <dgm:pt modelId="{6D8C3856-9C29-41B5-AEA8-D821B5881A95}">
      <dgm:prSet phldrT="[Texto]" custT="1"/>
      <dgm:spPr>
        <a:ln w="76200">
          <a:solidFill>
            <a:srgbClr val="0A8E03"/>
          </a:solidFill>
        </a:ln>
      </dgm:spPr>
      <dgm:t>
        <a:bodyPr/>
        <a:lstStyle/>
        <a:p>
          <a:r>
            <a:rPr lang="pt-PT" sz="3200" dirty="0">
              <a:latin typeface="Bahnschrift SemiBold" panose="020B0502040204020203" pitchFamily="34" charset="0"/>
            </a:rPr>
            <a:t>Eram uma linguagem figurada de algumas características da obra redentora de Jesus</a:t>
          </a:r>
        </a:p>
        <a:p>
          <a:r>
            <a:rPr lang="pt-PT" sz="3200" dirty="0">
              <a:latin typeface="Bahnschrift SemiBold" panose="020B0502040204020203" pitchFamily="34" charset="0"/>
            </a:rPr>
            <a:t>Cristo tornou-se a nossa cobertura perfeita, cobrindo nossos pecados</a:t>
          </a:r>
        </a:p>
        <a:p>
          <a:r>
            <a:rPr lang="pt-PT" sz="3200" dirty="0">
              <a:solidFill>
                <a:srgbClr val="FF0000"/>
              </a:solidFill>
              <a:latin typeface="Bahnschrift SemiBold" panose="020B0502040204020203" pitchFamily="34" charset="0"/>
            </a:rPr>
            <a:t>Salmos 32:1 – Bem-aventurado aquele cuja transgressão é perdoada e cujo o pecado é coberto</a:t>
          </a:r>
        </a:p>
      </dgm:t>
    </dgm:pt>
    <dgm:pt modelId="{1257A0EE-4FCA-488E-9E49-1A3444D541BB}" type="parTrans" cxnId="{028085BC-0F2C-43B2-AA47-52F7983EA9F4}">
      <dgm:prSet/>
      <dgm:spPr/>
      <dgm:t>
        <a:bodyPr/>
        <a:lstStyle/>
        <a:p>
          <a:endParaRPr lang="pt-PT"/>
        </a:p>
      </dgm:t>
    </dgm:pt>
    <dgm:pt modelId="{5542FC39-EC69-4C91-A68C-DC2E1B9422CA}" type="sibTrans" cxnId="{028085BC-0F2C-43B2-AA47-52F7983EA9F4}">
      <dgm:prSet/>
      <dgm:spPr/>
      <dgm:t>
        <a:bodyPr/>
        <a:lstStyle/>
        <a:p>
          <a:endParaRPr lang="pt-PT"/>
        </a:p>
      </dgm:t>
    </dgm:pt>
    <dgm:pt modelId="{71BB9313-CC6A-4910-ACE5-CA3E2D7C07AF}" type="pres">
      <dgm:prSet presAssocID="{508F9B85-1B9A-4DCC-A745-793574278C59}" presName="matrix" presStyleCnt="0">
        <dgm:presLayoutVars>
          <dgm:chMax val="1"/>
          <dgm:dir/>
          <dgm:resizeHandles val="exact"/>
        </dgm:presLayoutVars>
      </dgm:prSet>
      <dgm:spPr/>
    </dgm:pt>
    <dgm:pt modelId="{BFE5C8A4-CA0B-46B0-8B76-B59518D701F0}" type="pres">
      <dgm:prSet presAssocID="{508F9B85-1B9A-4DCC-A745-793574278C59}" presName="diamond" presStyleLbl="bgShp" presStyleIdx="0" presStyleCnt="1"/>
      <dgm:spPr>
        <a:ln w="76200">
          <a:solidFill>
            <a:srgbClr val="0A8E03"/>
          </a:solidFill>
        </a:ln>
      </dgm:spPr>
    </dgm:pt>
    <dgm:pt modelId="{D77F58E6-FAB1-4CD6-B089-2F82C3CDE429}" type="pres">
      <dgm:prSet presAssocID="{508F9B85-1B9A-4DCC-A745-793574278C59}" presName="quad1" presStyleLbl="node1" presStyleIdx="0" presStyleCnt="4">
        <dgm:presLayoutVars>
          <dgm:chMax val="0"/>
          <dgm:chPref val="0"/>
          <dgm:bulletEnabled val="1"/>
        </dgm:presLayoutVars>
      </dgm:prSet>
      <dgm:spPr/>
    </dgm:pt>
    <dgm:pt modelId="{682DEE99-A9C0-401A-B9DB-B7889EAD3FBE}" type="pres">
      <dgm:prSet presAssocID="{508F9B85-1B9A-4DCC-A745-793574278C59}" presName="quad2" presStyleLbl="node1" presStyleIdx="1" presStyleCnt="4">
        <dgm:presLayoutVars>
          <dgm:chMax val="0"/>
          <dgm:chPref val="0"/>
          <dgm:bulletEnabled val="1"/>
        </dgm:presLayoutVars>
      </dgm:prSet>
      <dgm:spPr/>
    </dgm:pt>
    <dgm:pt modelId="{8C24C8BB-0B52-47DD-9D30-A39D3B5269E4}" type="pres">
      <dgm:prSet presAssocID="{508F9B85-1B9A-4DCC-A745-793574278C59}" presName="quad3" presStyleLbl="node1" presStyleIdx="2" presStyleCnt="4">
        <dgm:presLayoutVars>
          <dgm:chMax val="0"/>
          <dgm:chPref val="0"/>
          <dgm:bulletEnabled val="1"/>
        </dgm:presLayoutVars>
      </dgm:prSet>
      <dgm:spPr/>
    </dgm:pt>
    <dgm:pt modelId="{2E9003B6-0CCF-43EE-B1D9-46A2B7CAF203}" type="pres">
      <dgm:prSet presAssocID="{508F9B85-1B9A-4DCC-A745-793574278C59}" presName="quad4" presStyleLbl="node1" presStyleIdx="3" presStyleCnt="4">
        <dgm:presLayoutVars>
          <dgm:chMax val="0"/>
          <dgm:chPref val="0"/>
          <dgm:bulletEnabled val="1"/>
        </dgm:presLayoutVars>
      </dgm:prSet>
      <dgm:spPr/>
    </dgm:pt>
  </dgm:ptLst>
  <dgm:cxnLst>
    <dgm:cxn modelId="{931F1F06-76CF-4C83-B652-8745EF70C0C5}" type="presOf" srcId="{B9E4AAA9-5303-47FF-BD8A-41E09CE8E0B2}" destId="{D77F58E6-FAB1-4CD6-B089-2F82C3CDE429}" srcOrd="0" destOrd="0" presId="urn:microsoft.com/office/officeart/2005/8/layout/matrix3"/>
    <dgm:cxn modelId="{CDDB1626-3B56-4478-ADFF-5FBED431C777}" type="presOf" srcId="{508F9B85-1B9A-4DCC-A745-793574278C59}" destId="{71BB9313-CC6A-4910-ACE5-CA3E2D7C07AF}" srcOrd="0" destOrd="0" presId="urn:microsoft.com/office/officeart/2005/8/layout/matrix3"/>
    <dgm:cxn modelId="{86DB8D48-4AF4-45FD-A27A-989D21BE4F72}" type="presOf" srcId="{C94743B8-FA78-40F5-9321-A5DD4BBCE30B}" destId="{8C24C8BB-0B52-47DD-9D30-A39D3B5269E4}" srcOrd="0" destOrd="0" presId="urn:microsoft.com/office/officeart/2005/8/layout/matrix3"/>
    <dgm:cxn modelId="{CC05FA84-B75A-4C81-8CA4-8D22736ABB77}" type="presOf" srcId="{6D8C3856-9C29-41B5-AEA8-D821B5881A95}" destId="{2E9003B6-0CCF-43EE-B1D9-46A2B7CAF203}" srcOrd="0" destOrd="0" presId="urn:microsoft.com/office/officeart/2005/8/layout/matrix3"/>
    <dgm:cxn modelId="{C198048A-4B39-41BA-BB04-B284E731B807}" srcId="{508F9B85-1B9A-4DCC-A745-793574278C59}" destId="{94856E63-B5C1-4726-AD20-8364155007AE}" srcOrd="1" destOrd="0" parTransId="{5401F318-F8E9-4F17-A570-09257462375F}" sibTransId="{735D7371-3299-4CF4-A7FA-81EF91C47406}"/>
    <dgm:cxn modelId="{7C7C90AB-B1FC-49E5-9684-1A4A5F1AA47C}" type="presOf" srcId="{94856E63-B5C1-4726-AD20-8364155007AE}" destId="{682DEE99-A9C0-401A-B9DB-B7889EAD3FBE}" srcOrd="0" destOrd="0" presId="urn:microsoft.com/office/officeart/2005/8/layout/matrix3"/>
    <dgm:cxn modelId="{8CAC3FBC-475A-4FB4-8B8F-504477A766CA}" srcId="{508F9B85-1B9A-4DCC-A745-793574278C59}" destId="{B9E4AAA9-5303-47FF-BD8A-41E09CE8E0B2}" srcOrd="0" destOrd="0" parTransId="{78FB29D3-0BC0-4B6E-9E3C-B6A5924D276C}" sibTransId="{EAA7919E-76E7-4AEC-A8EA-A034579B5BFB}"/>
    <dgm:cxn modelId="{028085BC-0F2C-43B2-AA47-52F7983EA9F4}" srcId="{508F9B85-1B9A-4DCC-A745-793574278C59}" destId="{6D8C3856-9C29-41B5-AEA8-D821B5881A95}" srcOrd="3" destOrd="0" parTransId="{1257A0EE-4FCA-488E-9E49-1A3444D541BB}" sibTransId="{5542FC39-EC69-4C91-A68C-DC2E1B9422CA}"/>
    <dgm:cxn modelId="{F6CA8AF0-B00C-4F99-B9A7-B47869062881}" srcId="{508F9B85-1B9A-4DCC-A745-793574278C59}" destId="{C94743B8-FA78-40F5-9321-A5DD4BBCE30B}" srcOrd="2" destOrd="0" parTransId="{0B0A810D-D990-41EA-9EBA-CC44832229EA}" sibTransId="{0E29A998-2B0F-437A-B169-15B535EB6760}"/>
    <dgm:cxn modelId="{1DB648BD-4680-445A-90B1-9A363B9F98FB}" type="presParOf" srcId="{71BB9313-CC6A-4910-ACE5-CA3E2D7C07AF}" destId="{BFE5C8A4-CA0B-46B0-8B76-B59518D701F0}" srcOrd="0" destOrd="0" presId="urn:microsoft.com/office/officeart/2005/8/layout/matrix3"/>
    <dgm:cxn modelId="{67AC7969-238C-4964-BCDE-DB5EC683117F}" type="presParOf" srcId="{71BB9313-CC6A-4910-ACE5-CA3E2D7C07AF}" destId="{D77F58E6-FAB1-4CD6-B089-2F82C3CDE429}" srcOrd="1" destOrd="0" presId="urn:microsoft.com/office/officeart/2005/8/layout/matrix3"/>
    <dgm:cxn modelId="{A2B9A176-62D5-4B80-99F7-58D467E55529}" type="presParOf" srcId="{71BB9313-CC6A-4910-ACE5-CA3E2D7C07AF}" destId="{682DEE99-A9C0-401A-B9DB-B7889EAD3FBE}" srcOrd="2" destOrd="0" presId="urn:microsoft.com/office/officeart/2005/8/layout/matrix3"/>
    <dgm:cxn modelId="{539775AF-8F92-458A-97DD-8059B5B4A046}" type="presParOf" srcId="{71BB9313-CC6A-4910-ACE5-CA3E2D7C07AF}" destId="{8C24C8BB-0B52-47DD-9D30-A39D3B5269E4}" srcOrd="3" destOrd="0" presId="urn:microsoft.com/office/officeart/2005/8/layout/matrix3"/>
    <dgm:cxn modelId="{171DC069-67F5-47DB-998A-66AE29550FED}" type="presParOf" srcId="{71BB9313-CC6A-4910-ACE5-CA3E2D7C07AF}" destId="{2E9003B6-0CCF-43EE-B1D9-46A2B7CAF203}" srcOrd="4" destOrd="0" presId="urn:microsoft.com/office/officeart/2005/8/layout/matrix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670C310-2E39-4C2D-9A34-E1F6FDE7CA6C}" type="doc">
      <dgm:prSet loTypeId="urn:microsoft.com/office/officeart/2005/8/layout/list1" loCatId="list" qsTypeId="urn:microsoft.com/office/officeart/2005/8/quickstyle/simple5" qsCatId="simple" csTypeId="urn:microsoft.com/office/officeart/2005/8/colors/accent1_2" csCatId="accent1" phldr="1"/>
      <dgm:spPr/>
      <dgm:t>
        <a:bodyPr/>
        <a:lstStyle/>
        <a:p>
          <a:endParaRPr lang="pt-PT"/>
        </a:p>
      </dgm:t>
    </dgm:pt>
    <dgm:pt modelId="{6B7225BB-3274-4887-815B-1C3795078BD6}">
      <dgm:prSet phldrT="[Texto]" custT="1"/>
      <dgm:spPr>
        <a:solidFill>
          <a:schemeClr val="accent1">
            <a:lumMod val="50000"/>
          </a:schemeClr>
        </a:solidFill>
        <a:ln w="76200">
          <a:solidFill>
            <a:srgbClr val="FFFF00"/>
          </a:solidFill>
        </a:ln>
      </dgm:spPr>
      <dgm:t>
        <a:bodyPr/>
        <a:lstStyle/>
        <a:p>
          <a:r>
            <a:rPr lang="pt-PT" sz="3200" dirty="0">
              <a:solidFill>
                <a:schemeClr val="bg1"/>
              </a:solidFill>
              <a:latin typeface="Bahnschrift SemiBold" panose="020B0502040204020203" pitchFamily="34" charset="0"/>
            </a:rPr>
            <a:t>Por baixo da coberta exterior, havia uma coberta de peles de carneiro tingida de vermelho. Por baixo das peles de carneiro, havia outras cortinas feitas de peles de cabras brancas, sem ser tingidas </a:t>
          </a:r>
          <a:r>
            <a:rPr lang="pt-PT" sz="3200" dirty="0">
              <a:solidFill>
                <a:srgbClr val="FFFF00"/>
              </a:solidFill>
              <a:latin typeface="Bahnschrift SemiBold" panose="020B0502040204020203" pitchFamily="34" charset="0"/>
            </a:rPr>
            <a:t>ÊXODO 26:7-13</a:t>
          </a:r>
        </a:p>
      </dgm:t>
    </dgm:pt>
    <dgm:pt modelId="{D1BCE8F6-C34B-4192-8B4D-10E4A75F44ED}" type="parTrans" cxnId="{BE8E7C90-BC1B-4539-8625-F75782336891}">
      <dgm:prSet/>
      <dgm:spPr/>
      <dgm:t>
        <a:bodyPr/>
        <a:lstStyle/>
        <a:p>
          <a:endParaRPr lang="pt-PT"/>
        </a:p>
      </dgm:t>
    </dgm:pt>
    <dgm:pt modelId="{DC339C83-2AD4-4CC7-B460-4042FF59FD0D}" type="sibTrans" cxnId="{BE8E7C90-BC1B-4539-8625-F75782336891}">
      <dgm:prSet/>
      <dgm:spPr/>
      <dgm:t>
        <a:bodyPr/>
        <a:lstStyle/>
        <a:p>
          <a:endParaRPr lang="pt-PT"/>
        </a:p>
      </dgm:t>
    </dgm:pt>
    <dgm:pt modelId="{8B533B80-C6E7-4AE5-BB7B-EEEA835603F2}">
      <dgm:prSet phldrT="[Texto]" custT="1"/>
      <dgm:spPr>
        <a:solidFill>
          <a:schemeClr val="accent1">
            <a:lumMod val="50000"/>
          </a:schemeClr>
        </a:solidFill>
        <a:ln w="76200">
          <a:solidFill>
            <a:srgbClr val="FFFF00"/>
          </a:solidFill>
        </a:ln>
      </dgm:spPr>
      <dgm:t>
        <a:bodyPr/>
        <a:lstStyle/>
        <a:p>
          <a:r>
            <a:rPr lang="pt-PT" sz="3200" dirty="0">
              <a:solidFill>
                <a:schemeClr val="bg1"/>
              </a:solidFill>
              <a:latin typeface="Bahnschrift SemiBold" panose="020B0502040204020203" pitchFamily="34" charset="0"/>
            </a:rPr>
            <a:t>Por ultimo, havia uma 4ª cortina, feita de linho branco e fino, com bordados das figuras de querubins </a:t>
          </a:r>
          <a:r>
            <a:rPr lang="pt-PT" sz="3200" dirty="0">
              <a:solidFill>
                <a:srgbClr val="FFFF00"/>
              </a:solidFill>
              <a:latin typeface="Bahnschrift SemiBold" panose="020B0502040204020203" pitchFamily="34" charset="0"/>
            </a:rPr>
            <a:t>Êxodo 26: 1-6</a:t>
          </a:r>
          <a:r>
            <a:rPr lang="pt-PT" sz="3200" dirty="0">
              <a:solidFill>
                <a:schemeClr val="bg1"/>
              </a:solidFill>
              <a:latin typeface="Bahnschrift SemiBold" panose="020B0502040204020203" pitchFamily="34" charset="0"/>
            </a:rPr>
            <a:t>, vista somente do lado interno da tenda</a:t>
          </a:r>
        </a:p>
      </dgm:t>
    </dgm:pt>
    <dgm:pt modelId="{3F4D2763-39C8-45C8-8938-6EBFC3B63909}" type="parTrans" cxnId="{C163FE36-BC21-4CFC-9B71-D878FEF6E262}">
      <dgm:prSet/>
      <dgm:spPr/>
      <dgm:t>
        <a:bodyPr/>
        <a:lstStyle/>
        <a:p>
          <a:endParaRPr lang="pt-PT"/>
        </a:p>
      </dgm:t>
    </dgm:pt>
    <dgm:pt modelId="{56DB35DA-ABE9-44ED-A5FE-6087BF05CC86}" type="sibTrans" cxnId="{C163FE36-BC21-4CFC-9B71-D878FEF6E262}">
      <dgm:prSet/>
      <dgm:spPr/>
      <dgm:t>
        <a:bodyPr/>
        <a:lstStyle/>
        <a:p>
          <a:endParaRPr lang="pt-PT"/>
        </a:p>
      </dgm:t>
    </dgm:pt>
    <dgm:pt modelId="{5AE4FD8A-F964-4955-AD6F-711F04B8B663}">
      <dgm:prSet phldrT="[Texto]" custT="1"/>
      <dgm:spPr>
        <a:solidFill>
          <a:schemeClr val="accent1">
            <a:lumMod val="50000"/>
          </a:schemeClr>
        </a:solidFill>
        <a:ln w="76200">
          <a:solidFill>
            <a:srgbClr val="FFFF00"/>
          </a:solidFill>
        </a:ln>
      </dgm:spPr>
      <dgm:t>
        <a:bodyPr/>
        <a:lstStyle/>
        <a:p>
          <a:r>
            <a:rPr lang="pt-PT" sz="3200" dirty="0">
              <a:latin typeface="Bahnschrift SemiBold" panose="020B0502040204020203" pitchFamily="34" charset="0"/>
            </a:rPr>
            <a:t>Suas cores em púrpura, escarlate e azul, lembrava o céu de glória, </a:t>
          </a:r>
        </a:p>
        <a:p>
          <a:r>
            <a:rPr lang="pt-PT" sz="3200" dirty="0">
              <a:solidFill>
                <a:srgbClr val="FFFF00"/>
              </a:solidFill>
              <a:latin typeface="Bahnschrift SemiBold" panose="020B0502040204020203" pitchFamily="34" charset="0"/>
            </a:rPr>
            <a:t>João 14:1-3 Não se turbe o vosso coração; credes em Deus, crede também em mim. Na casa de meu Pai há muitas moradas; se não fosse assim, eu vo-lo teria dito; vou preparar-vos lugar, e se eu for e vos preparar lugar, virei outra vez, e vos tomarei para mim mesmo, para que onde eu estiver, estejais voz também</a:t>
          </a:r>
        </a:p>
      </dgm:t>
    </dgm:pt>
    <dgm:pt modelId="{FC01A3A4-AAF7-42E2-A724-6CC14FAFBC4C}" type="parTrans" cxnId="{1486E1AA-9063-44D7-825C-B09C57382D3A}">
      <dgm:prSet/>
      <dgm:spPr/>
      <dgm:t>
        <a:bodyPr/>
        <a:lstStyle/>
        <a:p>
          <a:endParaRPr lang="pt-PT"/>
        </a:p>
      </dgm:t>
    </dgm:pt>
    <dgm:pt modelId="{8936627E-4F89-442E-ADC5-79F8572E611D}" type="sibTrans" cxnId="{1486E1AA-9063-44D7-825C-B09C57382D3A}">
      <dgm:prSet/>
      <dgm:spPr/>
      <dgm:t>
        <a:bodyPr/>
        <a:lstStyle/>
        <a:p>
          <a:endParaRPr lang="pt-PT"/>
        </a:p>
      </dgm:t>
    </dgm:pt>
    <dgm:pt modelId="{5F884387-9C96-4A1E-9DA9-075BDEAACFCE}" type="pres">
      <dgm:prSet presAssocID="{3670C310-2E39-4C2D-9A34-E1F6FDE7CA6C}" presName="linear" presStyleCnt="0">
        <dgm:presLayoutVars>
          <dgm:dir/>
          <dgm:animLvl val="lvl"/>
          <dgm:resizeHandles val="exact"/>
        </dgm:presLayoutVars>
      </dgm:prSet>
      <dgm:spPr/>
    </dgm:pt>
    <dgm:pt modelId="{13A5F060-A115-4BCD-A268-2B5D6E1E829F}" type="pres">
      <dgm:prSet presAssocID="{6B7225BB-3274-4887-815B-1C3795078BD6}" presName="parentLin" presStyleCnt="0"/>
      <dgm:spPr/>
    </dgm:pt>
    <dgm:pt modelId="{19C335FC-CE81-4F4E-A286-944F82B5B0F1}" type="pres">
      <dgm:prSet presAssocID="{6B7225BB-3274-4887-815B-1C3795078BD6}" presName="parentLeftMargin" presStyleLbl="node1" presStyleIdx="0" presStyleCnt="3"/>
      <dgm:spPr/>
    </dgm:pt>
    <dgm:pt modelId="{F20F643A-B978-49B6-A543-9DED766B8F47}" type="pres">
      <dgm:prSet presAssocID="{6B7225BB-3274-4887-815B-1C3795078BD6}" presName="parentText" presStyleLbl="node1" presStyleIdx="0" presStyleCnt="3">
        <dgm:presLayoutVars>
          <dgm:chMax val="0"/>
          <dgm:bulletEnabled val="1"/>
        </dgm:presLayoutVars>
      </dgm:prSet>
      <dgm:spPr/>
    </dgm:pt>
    <dgm:pt modelId="{370B3426-F61D-4865-8E0D-972BEC4E894D}" type="pres">
      <dgm:prSet presAssocID="{6B7225BB-3274-4887-815B-1C3795078BD6}" presName="negativeSpace" presStyleCnt="0"/>
      <dgm:spPr/>
    </dgm:pt>
    <dgm:pt modelId="{DAD5FC3D-0395-4DC6-B9FA-EB9344EA3AA0}" type="pres">
      <dgm:prSet presAssocID="{6B7225BB-3274-4887-815B-1C3795078BD6}" presName="childText" presStyleLbl="conFgAcc1" presStyleIdx="0" presStyleCnt="3">
        <dgm:presLayoutVars>
          <dgm:bulletEnabled val="1"/>
        </dgm:presLayoutVars>
      </dgm:prSet>
      <dgm:spPr>
        <a:solidFill>
          <a:srgbClr val="FFFF00">
            <a:alpha val="90000"/>
          </a:srgbClr>
        </a:solidFill>
      </dgm:spPr>
    </dgm:pt>
    <dgm:pt modelId="{5EB83F21-15B7-44C2-AF3D-F960C7B83F22}" type="pres">
      <dgm:prSet presAssocID="{DC339C83-2AD4-4CC7-B460-4042FF59FD0D}" presName="spaceBetweenRectangles" presStyleCnt="0"/>
      <dgm:spPr/>
    </dgm:pt>
    <dgm:pt modelId="{4C27C047-4A7F-4BE0-B12D-CC57C3E8882C}" type="pres">
      <dgm:prSet presAssocID="{8B533B80-C6E7-4AE5-BB7B-EEEA835603F2}" presName="parentLin" presStyleCnt="0"/>
      <dgm:spPr/>
    </dgm:pt>
    <dgm:pt modelId="{CB61B810-A024-4AD8-BED5-10044F8A3C03}" type="pres">
      <dgm:prSet presAssocID="{8B533B80-C6E7-4AE5-BB7B-EEEA835603F2}" presName="parentLeftMargin" presStyleLbl="node1" presStyleIdx="0" presStyleCnt="3"/>
      <dgm:spPr/>
    </dgm:pt>
    <dgm:pt modelId="{4049F937-0B18-4138-B0B6-E75CBD49AD5D}" type="pres">
      <dgm:prSet presAssocID="{8B533B80-C6E7-4AE5-BB7B-EEEA835603F2}" presName="parentText" presStyleLbl="node1" presStyleIdx="1" presStyleCnt="3">
        <dgm:presLayoutVars>
          <dgm:chMax val="0"/>
          <dgm:bulletEnabled val="1"/>
        </dgm:presLayoutVars>
      </dgm:prSet>
      <dgm:spPr/>
    </dgm:pt>
    <dgm:pt modelId="{16D346CE-AD16-47A1-8002-F3F1B72AFCE6}" type="pres">
      <dgm:prSet presAssocID="{8B533B80-C6E7-4AE5-BB7B-EEEA835603F2}" presName="negativeSpace" presStyleCnt="0"/>
      <dgm:spPr/>
    </dgm:pt>
    <dgm:pt modelId="{0553933C-C5F5-409D-A059-9805EE6617C7}" type="pres">
      <dgm:prSet presAssocID="{8B533B80-C6E7-4AE5-BB7B-EEEA835603F2}" presName="childText" presStyleLbl="conFgAcc1" presStyleIdx="1" presStyleCnt="3">
        <dgm:presLayoutVars>
          <dgm:bulletEnabled val="1"/>
        </dgm:presLayoutVars>
      </dgm:prSet>
      <dgm:spPr>
        <a:solidFill>
          <a:srgbClr val="FFFF00">
            <a:alpha val="90000"/>
          </a:srgbClr>
        </a:solidFill>
      </dgm:spPr>
    </dgm:pt>
    <dgm:pt modelId="{6D860E46-2B4F-4531-9E1F-A30DD7A18E83}" type="pres">
      <dgm:prSet presAssocID="{56DB35DA-ABE9-44ED-A5FE-6087BF05CC86}" presName="spaceBetweenRectangles" presStyleCnt="0"/>
      <dgm:spPr/>
    </dgm:pt>
    <dgm:pt modelId="{5C4D525E-0BC8-43D3-B073-6A348AC24A86}" type="pres">
      <dgm:prSet presAssocID="{5AE4FD8A-F964-4955-AD6F-711F04B8B663}" presName="parentLin" presStyleCnt="0"/>
      <dgm:spPr/>
    </dgm:pt>
    <dgm:pt modelId="{E0719ECA-D237-4E13-BA79-689FFE10CD2D}" type="pres">
      <dgm:prSet presAssocID="{5AE4FD8A-F964-4955-AD6F-711F04B8B663}" presName="parentLeftMargin" presStyleLbl="node1" presStyleIdx="1" presStyleCnt="3"/>
      <dgm:spPr/>
    </dgm:pt>
    <dgm:pt modelId="{6D518037-B16F-48C2-A3AE-4973A92B2234}" type="pres">
      <dgm:prSet presAssocID="{5AE4FD8A-F964-4955-AD6F-711F04B8B663}" presName="parentText" presStyleLbl="node1" presStyleIdx="2" presStyleCnt="3" custScaleY="162201">
        <dgm:presLayoutVars>
          <dgm:chMax val="0"/>
          <dgm:bulletEnabled val="1"/>
        </dgm:presLayoutVars>
      </dgm:prSet>
      <dgm:spPr/>
    </dgm:pt>
    <dgm:pt modelId="{EA016F7F-7C75-48F9-A081-9F9C753975C7}" type="pres">
      <dgm:prSet presAssocID="{5AE4FD8A-F964-4955-AD6F-711F04B8B663}" presName="negativeSpace" presStyleCnt="0"/>
      <dgm:spPr/>
    </dgm:pt>
    <dgm:pt modelId="{85548D60-829E-4B98-A8E4-E482BCA49CF6}" type="pres">
      <dgm:prSet presAssocID="{5AE4FD8A-F964-4955-AD6F-711F04B8B663}" presName="childText" presStyleLbl="conFgAcc1" presStyleIdx="2" presStyleCnt="3">
        <dgm:presLayoutVars>
          <dgm:bulletEnabled val="1"/>
        </dgm:presLayoutVars>
      </dgm:prSet>
      <dgm:spPr>
        <a:solidFill>
          <a:srgbClr val="FFFF00">
            <a:alpha val="90000"/>
          </a:srgbClr>
        </a:solidFill>
      </dgm:spPr>
    </dgm:pt>
  </dgm:ptLst>
  <dgm:cxnLst>
    <dgm:cxn modelId="{1133F11C-8D29-4593-9545-AA232F8D604A}" type="presOf" srcId="{5AE4FD8A-F964-4955-AD6F-711F04B8B663}" destId="{6D518037-B16F-48C2-A3AE-4973A92B2234}" srcOrd="1" destOrd="0" presId="urn:microsoft.com/office/officeart/2005/8/layout/list1"/>
    <dgm:cxn modelId="{43C6D525-1330-4F36-9FE7-DDB6DB446ABE}" type="presOf" srcId="{5AE4FD8A-F964-4955-AD6F-711F04B8B663}" destId="{E0719ECA-D237-4E13-BA79-689FFE10CD2D}" srcOrd="0" destOrd="0" presId="urn:microsoft.com/office/officeart/2005/8/layout/list1"/>
    <dgm:cxn modelId="{B1145333-A9F1-485B-8326-FC29D6544D25}" type="presOf" srcId="{8B533B80-C6E7-4AE5-BB7B-EEEA835603F2}" destId="{CB61B810-A024-4AD8-BED5-10044F8A3C03}" srcOrd="0" destOrd="0" presId="urn:microsoft.com/office/officeart/2005/8/layout/list1"/>
    <dgm:cxn modelId="{C163FE36-BC21-4CFC-9B71-D878FEF6E262}" srcId="{3670C310-2E39-4C2D-9A34-E1F6FDE7CA6C}" destId="{8B533B80-C6E7-4AE5-BB7B-EEEA835603F2}" srcOrd="1" destOrd="0" parTransId="{3F4D2763-39C8-45C8-8938-6EBFC3B63909}" sibTransId="{56DB35DA-ABE9-44ED-A5FE-6087BF05CC86}"/>
    <dgm:cxn modelId="{BE8E7C90-BC1B-4539-8625-F75782336891}" srcId="{3670C310-2E39-4C2D-9A34-E1F6FDE7CA6C}" destId="{6B7225BB-3274-4887-815B-1C3795078BD6}" srcOrd="0" destOrd="0" parTransId="{D1BCE8F6-C34B-4192-8B4D-10E4A75F44ED}" sibTransId="{DC339C83-2AD4-4CC7-B460-4042FF59FD0D}"/>
    <dgm:cxn modelId="{1486E1AA-9063-44D7-825C-B09C57382D3A}" srcId="{3670C310-2E39-4C2D-9A34-E1F6FDE7CA6C}" destId="{5AE4FD8A-F964-4955-AD6F-711F04B8B663}" srcOrd="2" destOrd="0" parTransId="{FC01A3A4-AAF7-42E2-A724-6CC14FAFBC4C}" sibTransId="{8936627E-4F89-442E-ADC5-79F8572E611D}"/>
    <dgm:cxn modelId="{F4E026DC-DEF9-4AD0-909B-98B2A73C4A34}" type="presOf" srcId="{6B7225BB-3274-4887-815B-1C3795078BD6}" destId="{F20F643A-B978-49B6-A543-9DED766B8F47}" srcOrd="1" destOrd="0" presId="urn:microsoft.com/office/officeart/2005/8/layout/list1"/>
    <dgm:cxn modelId="{74BFCBDF-A0E3-4B17-A3D9-8465F34DE465}" type="presOf" srcId="{3670C310-2E39-4C2D-9A34-E1F6FDE7CA6C}" destId="{5F884387-9C96-4A1E-9DA9-075BDEAACFCE}" srcOrd="0" destOrd="0" presId="urn:microsoft.com/office/officeart/2005/8/layout/list1"/>
    <dgm:cxn modelId="{CFC4DAE4-980B-4208-BE27-99102E28F157}" type="presOf" srcId="{6B7225BB-3274-4887-815B-1C3795078BD6}" destId="{19C335FC-CE81-4F4E-A286-944F82B5B0F1}" srcOrd="0" destOrd="0" presId="urn:microsoft.com/office/officeart/2005/8/layout/list1"/>
    <dgm:cxn modelId="{D6530CFA-31B5-4237-9482-CA088077CFC9}" type="presOf" srcId="{8B533B80-C6E7-4AE5-BB7B-EEEA835603F2}" destId="{4049F937-0B18-4138-B0B6-E75CBD49AD5D}" srcOrd="1" destOrd="0" presId="urn:microsoft.com/office/officeart/2005/8/layout/list1"/>
    <dgm:cxn modelId="{DBE2ABCE-402B-4EC6-8AD1-96A9D1A3143B}" type="presParOf" srcId="{5F884387-9C96-4A1E-9DA9-075BDEAACFCE}" destId="{13A5F060-A115-4BCD-A268-2B5D6E1E829F}" srcOrd="0" destOrd="0" presId="urn:microsoft.com/office/officeart/2005/8/layout/list1"/>
    <dgm:cxn modelId="{78DB5BDD-654C-43F8-97A6-D5611B1405F8}" type="presParOf" srcId="{13A5F060-A115-4BCD-A268-2B5D6E1E829F}" destId="{19C335FC-CE81-4F4E-A286-944F82B5B0F1}" srcOrd="0" destOrd="0" presId="urn:microsoft.com/office/officeart/2005/8/layout/list1"/>
    <dgm:cxn modelId="{CD8DDE8D-94D5-495B-98A1-D69292762AED}" type="presParOf" srcId="{13A5F060-A115-4BCD-A268-2B5D6E1E829F}" destId="{F20F643A-B978-49B6-A543-9DED766B8F47}" srcOrd="1" destOrd="0" presId="urn:microsoft.com/office/officeart/2005/8/layout/list1"/>
    <dgm:cxn modelId="{4650DD64-E437-4638-AFC8-0A2019DD1CC5}" type="presParOf" srcId="{5F884387-9C96-4A1E-9DA9-075BDEAACFCE}" destId="{370B3426-F61D-4865-8E0D-972BEC4E894D}" srcOrd="1" destOrd="0" presId="urn:microsoft.com/office/officeart/2005/8/layout/list1"/>
    <dgm:cxn modelId="{60172CCF-1885-491F-8438-C61417D074A9}" type="presParOf" srcId="{5F884387-9C96-4A1E-9DA9-075BDEAACFCE}" destId="{DAD5FC3D-0395-4DC6-B9FA-EB9344EA3AA0}" srcOrd="2" destOrd="0" presId="urn:microsoft.com/office/officeart/2005/8/layout/list1"/>
    <dgm:cxn modelId="{EB1F14F0-4FBA-47FC-88FC-E9F0D6594F34}" type="presParOf" srcId="{5F884387-9C96-4A1E-9DA9-075BDEAACFCE}" destId="{5EB83F21-15B7-44C2-AF3D-F960C7B83F22}" srcOrd="3" destOrd="0" presId="urn:microsoft.com/office/officeart/2005/8/layout/list1"/>
    <dgm:cxn modelId="{F1AF5B17-C231-4CF2-8D65-0BB507CDD07D}" type="presParOf" srcId="{5F884387-9C96-4A1E-9DA9-075BDEAACFCE}" destId="{4C27C047-4A7F-4BE0-B12D-CC57C3E8882C}" srcOrd="4" destOrd="0" presId="urn:microsoft.com/office/officeart/2005/8/layout/list1"/>
    <dgm:cxn modelId="{5306E9D3-B386-4308-898D-CE6762155120}" type="presParOf" srcId="{4C27C047-4A7F-4BE0-B12D-CC57C3E8882C}" destId="{CB61B810-A024-4AD8-BED5-10044F8A3C03}" srcOrd="0" destOrd="0" presId="urn:microsoft.com/office/officeart/2005/8/layout/list1"/>
    <dgm:cxn modelId="{FAB400AA-31E1-424B-B609-DA458F770D3E}" type="presParOf" srcId="{4C27C047-4A7F-4BE0-B12D-CC57C3E8882C}" destId="{4049F937-0B18-4138-B0B6-E75CBD49AD5D}" srcOrd="1" destOrd="0" presId="urn:microsoft.com/office/officeart/2005/8/layout/list1"/>
    <dgm:cxn modelId="{D2E178D7-96DF-42E7-BCF7-72EE14451EA1}" type="presParOf" srcId="{5F884387-9C96-4A1E-9DA9-075BDEAACFCE}" destId="{16D346CE-AD16-47A1-8002-F3F1B72AFCE6}" srcOrd="5" destOrd="0" presId="urn:microsoft.com/office/officeart/2005/8/layout/list1"/>
    <dgm:cxn modelId="{EA996531-058C-45BD-8ABC-E0E526F5FD00}" type="presParOf" srcId="{5F884387-9C96-4A1E-9DA9-075BDEAACFCE}" destId="{0553933C-C5F5-409D-A059-9805EE6617C7}" srcOrd="6" destOrd="0" presId="urn:microsoft.com/office/officeart/2005/8/layout/list1"/>
    <dgm:cxn modelId="{DC14C827-284A-4C32-8C8A-2FCBBB55532C}" type="presParOf" srcId="{5F884387-9C96-4A1E-9DA9-075BDEAACFCE}" destId="{6D860E46-2B4F-4531-9E1F-A30DD7A18E83}" srcOrd="7" destOrd="0" presId="urn:microsoft.com/office/officeart/2005/8/layout/list1"/>
    <dgm:cxn modelId="{9B79FEE0-7064-405A-89EC-26F3704579DC}" type="presParOf" srcId="{5F884387-9C96-4A1E-9DA9-075BDEAACFCE}" destId="{5C4D525E-0BC8-43D3-B073-6A348AC24A86}" srcOrd="8" destOrd="0" presId="urn:microsoft.com/office/officeart/2005/8/layout/list1"/>
    <dgm:cxn modelId="{0ECA23AA-A5BA-4B93-B9DE-8FDD631E990A}" type="presParOf" srcId="{5C4D525E-0BC8-43D3-B073-6A348AC24A86}" destId="{E0719ECA-D237-4E13-BA79-689FFE10CD2D}" srcOrd="0" destOrd="0" presId="urn:microsoft.com/office/officeart/2005/8/layout/list1"/>
    <dgm:cxn modelId="{34C624DE-8369-4FF9-99F9-646220896061}" type="presParOf" srcId="{5C4D525E-0BC8-43D3-B073-6A348AC24A86}" destId="{6D518037-B16F-48C2-A3AE-4973A92B2234}" srcOrd="1" destOrd="0" presId="urn:microsoft.com/office/officeart/2005/8/layout/list1"/>
    <dgm:cxn modelId="{69F234D0-6825-4F09-BE7C-00EE3E66CCD3}" type="presParOf" srcId="{5F884387-9C96-4A1E-9DA9-075BDEAACFCE}" destId="{EA016F7F-7C75-48F9-A081-9F9C753975C7}" srcOrd="9" destOrd="0" presId="urn:microsoft.com/office/officeart/2005/8/layout/list1"/>
    <dgm:cxn modelId="{EC6B3715-0EF2-4E89-93A0-25CD8AEDE1C7}" type="presParOf" srcId="{5F884387-9C96-4A1E-9DA9-075BDEAACFCE}" destId="{85548D60-829E-4B98-A8E4-E482BCA49CF6}" srcOrd="10"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DA8B4EB-81F9-4B6C-8F00-E4B736F493A0}"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pt-PT"/>
        </a:p>
      </dgm:t>
    </dgm:pt>
    <dgm:pt modelId="{6C541634-3D4B-48EE-8644-12F3D927E137}">
      <dgm:prSet phldrT="[Texto]" custT="1"/>
      <dgm:spPr>
        <a:solidFill>
          <a:srgbClr val="FFFF00"/>
        </a:solidFill>
        <a:ln w="76200">
          <a:solidFill>
            <a:srgbClr val="FFC000"/>
          </a:solidFill>
        </a:ln>
      </dgm:spPr>
      <dgm:t>
        <a:bodyPr/>
        <a:lstStyle/>
        <a:p>
          <a:r>
            <a:rPr lang="pt-PT" sz="4000" dirty="0">
              <a:solidFill>
                <a:srgbClr val="002060"/>
              </a:solidFill>
              <a:latin typeface="Arial Rounded MT Bold" panose="020F0704030504030204" pitchFamily="34" charset="0"/>
            </a:rPr>
            <a:t>SIMBOLOS DAS COBERTAS E CORES DAS CORTINAS</a:t>
          </a:r>
        </a:p>
      </dgm:t>
    </dgm:pt>
    <dgm:pt modelId="{8BE66A3F-2207-485D-B54B-C8D44ECA8B34}" type="parTrans" cxnId="{A5D7BBB7-668F-4701-9940-FD4D37E4F36E}">
      <dgm:prSet/>
      <dgm:spPr/>
      <dgm:t>
        <a:bodyPr/>
        <a:lstStyle/>
        <a:p>
          <a:endParaRPr lang="pt-PT"/>
        </a:p>
      </dgm:t>
    </dgm:pt>
    <dgm:pt modelId="{4A298AE4-5162-4F5A-AF8B-5F4E6DE332A0}" type="sibTrans" cxnId="{A5D7BBB7-668F-4701-9940-FD4D37E4F36E}">
      <dgm:prSet/>
      <dgm:spPr/>
      <dgm:t>
        <a:bodyPr/>
        <a:lstStyle/>
        <a:p>
          <a:endParaRPr lang="pt-PT"/>
        </a:p>
      </dgm:t>
    </dgm:pt>
    <dgm:pt modelId="{362E8EF5-3233-49C7-9740-65C1FB98A3DA}">
      <dgm:prSet phldrT="[Texto]" custT="1"/>
      <dgm:spPr>
        <a:solidFill>
          <a:srgbClr val="002060"/>
        </a:solidFill>
        <a:ln w="76200">
          <a:solidFill>
            <a:srgbClr val="FFFF00"/>
          </a:solidFill>
        </a:ln>
      </dgm:spPr>
      <dgm:t>
        <a:bodyPr/>
        <a:lstStyle/>
        <a:p>
          <a:endParaRPr lang="pt-PT" sz="3200" dirty="0">
            <a:latin typeface="Bahnschrift SemiBold" panose="020B0502040204020203" pitchFamily="34" charset="0"/>
          </a:endParaRPr>
        </a:p>
        <a:p>
          <a:endParaRPr lang="pt-PT" sz="3200" dirty="0">
            <a:latin typeface="Bahnschrift SemiBold" panose="020B0502040204020203" pitchFamily="34" charset="0"/>
          </a:endParaRPr>
        </a:p>
        <a:p>
          <a:r>
            <a:rPr lang="pt-PT" sz="3200" dirty="0">
              <a:latin typeface="Bahnschrift SemiBold" panose="020B0502040204020203" pitchFamily="34" charset="0"/>
            </a:rPr>
            <a:t>A coberta tingida de vermelho aponta para Cristo e seu sacrifício na cruz, pois o vermelho é o símbolo do sangue de Cristo para remissão do pecado.</a:t>
          </a:r>
        </a:p>
        <a:p>
          <a:r>
            <a:rPr lang="pt-PT" sz="3200" dirty="0">
              <a:latin typeface="Bahnschrift SemiBold" panose="020B0502040204020203" pitchFamily="34" charset="0"/>
            </a:rPr>
            <a:t>Não importa o quanto sujo você se sinta, o arrependimento é decisão correta que qualquer pessoa deve tomar para ser remido do seu pecado </a:t>
          </a:r>
          <a:r>
            <a:rPr lang="pt-PT" sz="3200" dirty="0">
              <a:solidFill>
                <a:srgbClr val="FFFF00"/>
              </a:solidFill>
              <a:latin typeface="Bahnschrift SemiBold" panose="020B0502040204020203" pitchFamily="34" charset="0"/>
            </a:rPr>
            <a:t>1ª João 1:9 – Se confessarmos os nossos pecados, ele é fiel e justo para nos perdoar os pecados e nos purificar de toda injustiça</a:t>
          </a:r>
        </a:p>
        <a:p>
          <a:r>
            <a:rPr lang="pt-PT" sz="3200" dirty="0">
              <a:latin typeface="Bahnschrift SemiBold" panose="020B0502040204020203" pitchFamily="34" charset="0"/>
            </a:rPr>
            <a:t>Não se deixe abalar com os enganos de satanás, não se deixe vencer pelo medo, pelas acusações e julgamentos humanos, arrependa-se e receba a alegria do perdão para a sua vida</a:t>
          </a:r>
        </a:p>
      </dgm:t>
    </dgm:pt>
    <dgm:pt modelId="{3499A592-1675-4F1B-8ADE-2248ED39DE99}" type="parTrans" cxnId="{D2DE4C25-AD95-401F-AEC3-2CD92E81BA38}">
      <dgm:prSet/>
      <dgm:spPr/>
      <dgm:t>
        <a:bodyPr/>
        <a:lstStyle/>
        <a:p>
          <a:endParaRPr lang="pt-PT"/>
        </a:p>
      </dgm:t>
    </dgm:pt>
    <dgm:pt modelId="{F59EA2FA-DE1B-402A-BE9E-03BE2E347869}" type="sibTrans" cxnId="{D2DE4C25-AD95-401F-AEC3-2CD92E81BA38}">
      <dgm:prSet/>
      <dgm:spPr/>
      <dgm:t>
        <a:bodyPr/>
        <a:lstStyle/>
        <a:p>
          <a:endParaRPr lang="pt-PT"/>
        </a:p>
      </dgm:t>
    </dgm:pt>
    <dgm:pt modelId="{C89F10EA-BBF9-4B2C-8A87-C8D9A35917CB}">
      <dgm:prSet phldrT="[Texto]" custT="1"/>
      <dgm:spPr>
        <a:solidFill>
          <a:srgbClr val="002060"/>
        </a:solidFill>
        <a:ln w="76200">
          <a:solidFill>
            <a:srgbClr val="FFFF00"/>
          </a:solidFill>
        </a:ln>
      </dgm:spPr>
      <dgm:t>
        <a:bodyPr/>
        <a:lstStyle/>
        <a:p>
          <a:endParaRPr lang="pt-PT" sz="3200" dirty="0">
            <a:solidFill>
              <a:schemeClr val="bg1"/>
            </a:solidFill>
            <a:latin typeface="Bahnschrift SemiBold" panose="020B0502040204020203" pitchFamily="34" charset="0"/>
          </a:endParaRPr>
        </a:p>
        <a:p>
          <a:endParaRPr lang="pt-PT" sz="3200" dirty="0">
            <a:solidFill>
              <a:schemeClr val="bg1"/>
            </a:solidFill>
            <a:latin typeface="Bahnschrift SemiBold" panose="020B0502040204020203" pitchFamily="34" charset="0"/>
          </a:endParaRPr>
        </a:p>
        <a:p>
          <a:endParaRPr lang="pt-PT" sz="3200" dirty="0">
            <a:solidFill>
              <a:schemeClr val="bg1"/>
            </a:solidFill>
            <a:latin typeface="Bahnschrift SemiBold" panose="020B0502040204020203" pitchFamily="34" charset="0"/>
          </a:endParaRPr>
        </a:p>
        <a:p>
          <a:r>
            <a:rPr lang="pt-PT" sz="3200" dirty="0">
              <a:solidFill>
                <a:schemeClr val="bg1"/>
              </a:solidFill>
              <a:latin typeface="Bahnschrift SemiBold" panose="020B0502040204020203" pitchFamily="34" charset="0"/>
            </a:rPr>
            <a:t>As cortinas feitas de peles de cabras brancas, sem serem tingidas, revela uma ideia de pureza e justiça do nosso salvador</a:t>
          </a:r>
        </a:p>
        <a:p>
          <a:r>
            <a:rPr lang="pt-PT" sz="3200" dirty="0">
              <a:solidFill>
                <a:schemeClr val="bg1"/>
              </a:solidFill>
              <a:latin typeface="Bahnschrift SemiBold" panose="020B0502040204020203" pitchFamily="34" charset="0"/>
            </a:rPr>
            <a:t>Os olhos humanos não podiam </a:t>
          </a:r>
          <a:r>
            <a:rPr lang="pt-PT" sz="3200" dirty="0" err="1">
              <a:solidFill>
                <a:schemeClr val="bg1"/>
              </a:solidFill>
              <a:latin typeface="Bahnschrift SemiBold" panose="020B0502040204020203" pitchFamily="34" charset="0"/>
            </a:rPr>
            <a:t>ve-lo</a:t>
          </a:r>
          <a:r>
            <a:rPr lang="pt-PT" sz="3200" dirty="0">
              <a:solidFill>
                <a:schemeClr val="bg1"/>
              </a:solidFill>
              <a:latin typeface="Bahnschrift SemiBold" panose="020B0502040204020203" pitchFamily="34" charset="0"/>
            </a:rPr>
            <a:t> como Deus e sim como o filho do carpinteiro</a:t>
          </a:r>
        </a:p>
        <a:p>
          <a:r>
            <a:rPr lang="pt-PT" sz="3200" dirty="0">
              <a:solidFill>
                <a:srgbClr val="FFFF00"/>
              </a:solidFill>
              <a:latin typeface="Bahnschrift SemiBold" panose="020B0502040204020203" pitchFamily="34" charset="0"/>
            </a:rPr>
            <a:t>Marcos 6:3 – Não é este o carpinteiro filho de Maria, e irmão de Tiago, e de José, e de Judas e de Simão? E não estão aqui </a:t>
          </a:r>
          <a:r>
            <a:rPr lang="pt-PT" sz="3200" dirty="0" err="1">
              <a:solidFill>
                <a:srgbClr val="FFFF00"/>
              </a:solidFill>
              <a:latin typeface="Bahnschrift SemiBold" panose="020B0502040204020203" pitchFamily="34" charset="0"/>
            </a:rPr>
            <a:t>conosco</a:t>
          </a:r>
          <a:r>
            <a:rPr lang="pt-PT" sz="3200" dirty="0">
              <a:solidFill>
                <a:srgbClr val="FFFF00"/>
              </a:solidFill>
              <a:latin typeface="Bahnschrift SemiBold" panose="020B0502040204020203" pitchFamily="34" charset="0"/>
            </a:rPr>
            <a:t> suas irmãs? E escandalizavam-se nele</a:t>
          </a:r>
        </a:p>
        <a:p>
          <a:r>
            <a:rPr lang="pt-PT" sz="3200" dirty="0">
              <a:solidFill>
                <a:schemeClr val="bg1"/>
              </a:solidFill>
              <a:latin typeface="Bahnschrift SemiBold" panose="020B0502040204020203" pitchFamily="34" charset="0"/>
            </a:rPr>
            <a:t>Ele no entanto era o verbo (a Palavra viva) feito carne</a:t>
          </a:r>
        </a:p>
        <a:p>
          <a:r>
            <a:rPr lang="pt-PT" sz="3200" dirty="0">
              <a:solidFill>
                <a:srgbClr val="FFFF00"/>
              </a:solidFill>
              <a:latin typeface="Bahnschrift SemiBold" panose="020B0502040204020203" pitchFamily="34" charset="0"/>
            </a:rPr>
            <a:t>1ª Coríntios 5:21 – Àquele que não conheceu pecado, Deus o fez pecado por nós; para que nele fomos feito justiça de Deus</a:t>
          </a:r>
        </a:p>
        <a:p>
          <a:endParaRPr lang="pt-PT" sz="3200" dirty="0">
            <a:solidFill>
              <a:schemeClr val="bg1"/>
            </a:solidFill>
            <a:latin typeface="Bahnschrift SemiBold" panose="020B0502040204020203" pitchFamily="34" charset="0"/>
          </a:endParaRPr>
        </a:p>
      </dgm:t>
    </dgm:pt>
    <dgm:pt modelId="{F5830335-CAB7-4BE4-8E53-D0E8BCF559C1}" type="parTrans" cxnId="{7179A1B2-106C-4469-B108-AA2DACB3572A}">
      <dgm:prSet/>
      <dgm:spPr/>
      <dgm:t>
        <a:bodyPr/>
        <a:lstStyle/>
        <a:p>
          <a:endParaRPr lang="pt-PT"/>
        </a:p>
      </dgm:t>
    </dgm:pt>
    <dgm:pt modelId="{2DFE14BA-ABEC-4966-A9F3-8C7214BDFDCA}" type="sibTrans" cxnId="{7179A1B2-106C-4469-B108-AA2DACB3572A}">
      <dgm:prSet/>
      <dgm:spPr/>
      <dgm:t>
        <a:bodyPr/>
        <a:lstStyle/>
        <a:p>
          <a:endParaRPr lang="pt-PT"/>
        </a:p>
      </dgm:t>
    </dgm:pt>
    <dgm:pt modelId="{44B8ACF6-E15D-4153-9EBB-636405438B45}">
      <dgm:prSet phldrT="[Texto]" custT="1"/>
      <dgm:spPr>
        <a:solidFill>
          <a:srgbClr val="002060"/>
        </a:solidFill>
        <a:ln w="76200">
          <a:solidFill>
            <a:srgbClr val="FFFF00"/>
          </a:solidFill>
        </a:ln>
      </dgm:spPr>
      <dgm:t>
        <a:bodyPr/>
        <a:lstStyle/>
        <a:p>
          <a:r>
            <a:rPr lang="pt-PT" sz="3200" dirty="0">
              <a:solidFill>
                <a:schemeClr val="bg1"/>
              </a:solidFill>
              <a:latin typeface="Bahnschrift SemiBold" panose="020B0502040204020203" pitchFamily="34" charset="0"/>
            </a:rPr>
            <a:t>A última cortina revela a natureza dos seres angelicais que servem junto ao trono de Deus , feita de linho branco com bordados das figuras de querubins</a:t>
          </a:r>
        </a:p>
        <a:p>
          <a:r>
            <a:rPr lang="pt-PT" sz="3200" dirty="0">
              <a:solidFill>
                <a:schemeClr val="bg1"/>
              </a:solidFill>
              <a:latin typeface="Bahnschrift SemiBold" panose="020B0502040204020203" pitchFamily="34" charset="0"/>
            </a:rPr>
            <a:t>Assim o tabernáculo tipificava a morada de Deus, e as características redentoras e salvíficas expressas na obra expiatória de Jesus Cristo</a:t>
          </a:r>
        </a:p>
        <a:p>
          <a:endParaRPr lang="pt-PT" sz="3200" dirty="0">
            <a:solidFill>
              <a:schemeClr val="bg1"/>
            </a:solidFill>
            <a:latin typeface="Bahnschrift SemiBold" panose="020B0502040204020203" pitchFamily="34" charset="0"/>
          </a:endParaRPr>
        </a:p>
        <a:p>
          <a:endParaRPr lang="pt-PT" sz="3200" dirty="0">
            <a:solidFill>
              <a:schemeClr val="bg1"/>
            </a:solidFill>
            <a:latin typeface="Bahnschrift SemiBold" panose="020B0502040204020203" pitchFamily="34" charset="0"/>
          </a:endParaRPr>
        </a:p>
        <a:p>
          <a:r>
            <a:rPr lang="pt-PT" sz="3200" dirty="0">
              <a:solidFill>
                <a:schemeClr val="bg1"/>
              </a:solidFill>
              <a:latin typeface="Bahnschrift SemiBold" panose="020B0502040204020203" pitchFamily="34" charset="0"/>
            </a:rPr>
            <a:t> </a:t>
          </a:r>
        </a:p>
      </dgm:t>
    </dgm:pt>
    <dgm:pt modelId="{7338EAC9-4563-4C4C-8205-25E5E84D4F81}" type="parTrans" cxnId="{BDEC7134-5581-497E-9581-FB282AC0A051}">
      <dgm:prSet/>
      <dgm:spPr/>
      <dgm:t>
        <a:bodyPr/>
        <a:lstStyle/>
        <a:p>
          <a:endParaRPr lang="pt-PT"/>
        </a:p>
      </dgm:t>
    </dgm:pt>
    <dgm:pt modelId="{067E9E3B-9AE4-4230-B8C0-7756523A92DC}" type="sibTrans" cxnId="{BDEC7134-5581-497E-9581-FB282AC0A051}">
      <dgm:prSet/>
      <dgm:spPr/>
      <dgm:t>
        <a:bodyPr/>
        <a:lstStyle/>
        <a:p>
          <a:endParaRPr lang="pt-PT"/>
        </a:p>
      </dgm:t>
    </dgm:pt>
    <dgm:pt modelId="{8EAFA6BE-6952-4E79-AF9D-FCABABEB9969}">
      <dgm:prSet phldrT="[Texto]" custT="1"/>
      <dgm:spPr>
        <a:solidFill>
          <a:srgbClr val="002060"/>
        </a:solidFill>
        <a:ln w="76200">
          <a:solidFill>
            <a:srgbClr val="FFFF00"/>
          </a:solidFill>
        </a:ln>
      </dgm:spPr>
      <dgm:t>
        <a:bodyPr/>
        <a:lstStyle/>
        <a:p>
          <a:r>
            <a:rPr lang="pt-PT" sz="3200" dirty="0">
              <a:latin typeface="Bahnschrift SemiBold" panose="020B0502040204020203" pitchFamily="34" charset="0"/>
            </a:rPr>
            <a:t>Só para relembrar as características redentoras de Cristo:</a:t>
          </a:r>
        </a:p>
        <a:p>
          <a:r>
            <a:rPr lang="pt-PT" sz="3200" dirty="0">
              <a:solidFill>
                <a:srgbClr val="FFFF00"/>
              </a:solidFill>
              <a:latin typeface="Bahnschrift SemiBold" panose="020B0502040204020203" pitchFamily="34" charset="0"/>
            </a:rPr>
            <a:t>Propiciação</a:t>
          </a:r>
          <a:r>
            <a:rPr lang="pt-PT" sz="3200" dirty="0">
              <a:latin typeface="Bahnschrift SemiBold" panose="020B0502040204020203" pitchFamily="34" charset="0"/>
            </a:rPr>
            <a:t>- que consistia no ato sacrificial de um animal para aplacar a ira de Deus pelo pecador</a:t>
          </a:r>
        </a:p>
        <a:p>
          <a:r>
            <a:rPr lang="pt-PT" sz="3200" dirty="0">
              <a:solidFill>
                <a:srgbClr val="FFFF00"/>
              </a:solidFill>
              <a:latin typeface="Bahnschrift SemiBold" panose="020B0502040204020203" pitchFamily="34" charset="0"/>
            </a:rPr>
            <a:t>Redenção</a:t>
          </a:r>
          <a:r>
            <a:rPr lang="pt-PT" sz="3200" dirty="0">
              <a:latin typeface="Bahnschrift SemiBold" panose="020B0502040204020203" pitchFamily="34" charset="0"/>
            </a:rPr>
            <a:t> – que consistia na libertação através de uma compra - </a:t>
          </a:r>
          <a:r>
            <a:rPr lang="pt-PT" sz="3200" dirty="0">
              <a:solidFill>
                <a:srgbClr val="FFFF00"/>
              </a:solidFill>
              <a:latin typeface="Bahnschrift SemiBold" panose="020B0502040204020203" pitchFamily="34" charset="0"/>
            </a:rPr>
            <a:t>REGENERAÇÃO</a:t>
          </a:r>
          <a:endParaRPr lang="pt-PT" sz="3200" dirty="0">
            <a:latin typeface="Bahnschrift SemiBold" panose="020B0502040204020203" pitchFamily="34" charset="0"/>
          </a:endParaRPr>
        </a:p>
        <a:p>
          <a:r>
            <a:rPr lang="pt-PT" sz="3200" dirty="0">
              <a:solidFill>
                <a:srgbClr val="FFFF00"/>
              </a:solidFill>
              <a:latin typeface="Bahnschrift SemiBold" panose="020B0502040204020203" pitchFamily="34" charset="0"/>
            </a:rPr>
            <a:t>Justificação – </a:t>
          </a:r>
          <a:r>
            <a:rPr lang="pt-PT" sz="3200" dirty="0">
              <a:latin typeface="Bahnschrift SemiBold" panose="020B0502040204020203" pitchFamily="34" charset="0"/>
            </a:rPr>
            <a:t>que consistia na remoção da condenação</a:t>
          </a:r>
        </a:p>
        <a:p>
          <a:r>
            <a:rPr lang="pt-PT" sz="3200" dirty="0">
              <a:solidFill>
                <a:srgbClr val="FFFF00"/>
              </a:solidFill>
              <a:latin typeface="Bahnschrift SemiBold" panose="020B0502040204020203" pitchFamily="34" charset="0"/>
            </a:rPr>
            <a:t>1ª Coríntios 6:11 - ;.. Mas haveis sido lavados, mas haveis sido santificados, mas haveis sido justificados em nome do Senhor Jesus, e pelo Espírito do nosso Deus</a:t>
          </a:r>
        </a:p>
        <a:p>
          <a:endParaRPr lang="pt-PT" sz="3200" dirty="0">
            <a:latin typeface="Bahnschrift SemiBold" panose="020B0502040204020203" pitchFamily="34" charset="0"/>
          </a:endParaRPr>
        </a:p>
      </dgm:t>
    </dgm:pt>
    <dgm:pt modelId="{95061800-32CF-47A2-B487-F6DA22B32C38}" type="parTrans" cxnId="{4EF99609-CB31-4BFF-A93D-15412EBBEED9}">
      <dgm:prSet/>
      <dgm:spPr/>
      <dgm:t>
        <a:bodyPr/>
        <a:lstStyle/>
        <a:p>
          <a:endParaRPr lang="pt-PT"/>
        </a:p>
      </dgm:t>
    </dgm:pt>
    <dgm:pt modelId="{707C00DF-69CE-4F53-B4FD-9C55F113C4DB}" type="sibTrans" cxnId="{4EF99609-CB31-4BFF-A93D-15412EBBEED9}">
      <dgm:prSet/>
      <dgm:spPr/>
      <dgm:t>
        <a:bodyPr/>
        <a:lstStyle/>
        <a:p>
          <a:endParaRPr lang="pt-PT"/>
        </a:p>
      </dgm:t>
    </dgm:pt>
    <dgm:pt modelId="{56382DFC-A533-4F90-8430-E54E7F1A7550}" type="pres">
      <dgm:prSet presAssocID="{4DA8B4EB-81F9-4B6C-8F00-E4B736F493A0}" presName="diagram" presStyleCnt="0">
        <dgm:presLayoutVars>
          <dgm:chMax val="1"/>
          <dgm:dir/>
          <dgm:animLvl val="ctr"/>
          <dgm:resizeHandles val="exact"/>
        </dgm:presLayoutVars>
      </dgm:prSet>
      <dgm:spPr/>
    </dgm:pt>
    <dgm:pt modelId="{AC21ECF2-4EB6-4111-AFEE-A9CCA3AE6E0B}" type="pres">
      <dgm:prSet presAssocID="{4DA8B4EB-81F9-4B6C-8F00-E4B736F493A0}" presName="matrix" presStyleCnt="0"/>
      <dgm:spPr/>
    </dgm:pt>
    <dgm:pt modelId="{A9CF8AAE-9CED-4C02-A05E-85E090C71ACA}" type="pres">
      <dgm:prSet presAssocID="{4DA8B4EB-81F9-4B6C-8F00-E4B736F493A0}" presName="tile1" presStyleLbl="node1" presStyleIdx="0" presStyleCnt="4"/>
      <dgm:spPr/>
    </dgm:pt>
    <dgm:pt modelId="{19BCBAD6-123F-40A7-A3BB-C784BFECBBDD}" type="pres">
      <dgm:prSet presAssocID="{4DA8B4EB-81F9-4B6C-8F00-E4B736F493A0}" presName="tile1text" presStyleLbl="node1" presStyleIdx="0" presStyleCnt="4">
        <dgm:presLayoutVars>
          <dgm:chMax val="0"/>
          <dgm:chPref val="0"/>
          <dgm:bulletEnabled val="1"/>
        </dgm:presLayoutVars>
      </dgm:prSet>
      <dgm:spPr/>
    </dgm:pt>
    <dgm:pt modelId="{CC729EB6-571A-425D-8007-AFD7AF4F7FC0}" type="pres">
      <dgm:prSet presAssocID="{4DA8B4EB-81F9-4B6C-8F00-E4B736F493A0}" presName="tile2" presStyleLbl="node1" presStyleIdx="1" presStyleCnt="4"/>
      <dgm:spPr/>
    </dgm:pt>
    <dgm:pt modelId="{8DA97350-B7F2-483A-9361-701C3DCA2667}" type="pres">
      <dgm:prSet presAssocID="{4DA8B4EB-81F9-4B6C-8F00-E4B736F493A0}" presName="tile2text" presStyleLbl="node1" presStyleIdx="1" presStyleCnt="4">
        <dgm:presLayoutVars>
          <dgm:chMax val="0"/>
          <dgm:chPref val="0"/>
          <dgm:bulletEnabled val="1"/>
        </dgm:presLayoutVars>
      </dgm:prSet>
      <dgm:spPr/>
    </dgm:pt>
    <dgm:pt modelId="{45591218-5F2C-446D-BC2A-553630A5B2C1}" type="pres">
      <dgm:prSet presAssocID="{4DA8B4EB-81F9-4B6C-8F00-E4B736F493A0}" presName="tile3" presStyleLbl="node1" presStyleIdx="2" presStyleCnt="4"/>
      <dgm:spPr/>
    </dgm:pt>
    <dgm:pt modelId="{5349D1E2-3B1E-45B8-909E-121218855FAE}" type="pres">
      <dgm:prSet presAssocID="{4DA8B4EB-81F9-4B6C-8F00-E4B736F493A0}" presName="tile3text" presStyleLbl="node1" presStyleIdx="2" presStyleCnt="4">
        <dgm:presLayoutVars>
          <dgm:chMax val="0"/>
          <dgm:chPref val="0"/>
          <dgm:bulletEnabled val="1"/>
        </dgm:presLayoutVars>
      </dgm:prSet>
      <dgm:spPr/>
    </dgm:pt>
    <dgm:pt modelId="{D388F788-748D-40E0-B87C-7FE20F373A04}" type="pres">
      <dgm:prSet presAssocID="{4DA8B4EB-81F9-4B6C-8F00-E4B736F493A0}" presName="tile4" presStyleLbl="node1" presStyleIdx="3" presStyleCnt="4"/>
      <dgm:spPr/>
    </dgm:pt>
    <dgm:pt modelId="{9CF20471-866F-4ECD-9F1D-F603B84A09B9}" type="pres">
      <dgm:prSet presAssocID="{4DA8B4EB-81F9-4B6C-8F00-E4B736F493A0}" presName="tile4text" presStyleLbl="node1" presStyleIdx="3" presStyleCnt="4">
        <dgm:presLayoutVars>
          <dgm:chMax val="0"/>
          <dgm:chPref val="0"/>
          <dgm:bulletEnabled val="1"/>
        </dgm:presLayoutVars>
      </dgm:prSet>
      <dgm:spPr/>
    </dgm:pt>
    <dgm:pt modelId="{4C95705F-D136-4B3A-BFDD-55FA30CFB012}" type="pres">
      <dgm:prSet presAssocID="{4DA8B4EB-81F9-4B6C-8F00-E4B736F493A0}" presName="centerTile" presStyleLbl="fgShp" presStyleIdx="0" presStyleCnt="1" custScaleX="90667" custScaleY="68911">
        <dgm:presLayoutVars>
          <dgm:chMax val="0"/>
          <dgm:chPref val="0"/>
        </dgm:presLayoutVars>
      </dgm:prSet>
      <dgm:spPr/>
    </dgm:pt>
  </dgm:ptLst>
  <dgm:cxnLst>
    <dgm:cxn modelId="{AF31B505-79C9-4016-93A8-1664D821AE2E}" type="presOf" srcId="{44B8ACF6-E15D-4153-9EBB-636405438B45}" destId="{45591218-5F2C-446D-BC2A-553630A5B2C1}" srcOrd="0" destOrd="0" presId="urn:microsoft.com/office/officeart/2005/8/layout/matrix1"/>
    <dgm:cxn modelId="{4EF99609-CB31-4BFF-A93D-15412EBBEED9}" srcId="{6C541634-3D4B-48EE-8644-12F3D927E137}" destId="{8EAFA6BE-6952-4E79-AF9D-FCABABEB9969}" srcOrd="3" destOrd="0" parTransId="{95061800-32CF-47A2-B487-F6DA22B32C38}" sibTransId="{707C00DF-69CE-4F53-B4FD-9C55F113C4DB}"/>
    <dgm:cxn modelId="{D2DE4C25-AD95-401F-AEC3-2CD92E81BA38}" srcId="{6C541634-3D4B-48EE-8644-12F3D927E137}" destId="{362E8EF5-3233-49C7-9740-65C1FB98A3DA}" srcOrd="0" destOrd="0" parTransId="{3499A592-1675-4F1B-8ADE-2248ED39DE99}" sibTransId="{F59EA2FA-DE1B-402A-BE9E-03BE2E347869}"/>
    <dgm:cxn modelId="{41139727-2408-4EC0-89B1-8DC73AD7FD83}" type="presOf" srcId="{8EAFA6BE-6952-4E79-AF9D-FCABABEB9969}" destId="{D388F788-748D-40E0-B87C-7FE20F373A04}" srcOrd="0" destOrd="0" presId="urn:microsoft.com/office/officeart/2005/8/layout/matrix1"/>
    <dgm:cxn modelId="{BDEC7134-5581-497E-9581-FB282AC0A051}" srcId="{6C541634-3D4B-48EE-8644-12F3D927E137}" destId="{44B8ACF6-E15D-4153-9EBB-636405438B45}" srcOrd="2" destOrd="0" parTransId="{7338EAC9-4563-4C4C-8205-25E5E84D4F81}" sibTransId="{067E9E3B-9AE4-4230-B8C0-7756523A92DC}"/>
    <dgm:cxn modelId="{E032B467-8412-47E5-B902-A325F39AEFAA}" type="presOf" srcId="{4DA8B4EB-81F9-4B6C-8F00-E4B736F493A0}" destId="{56382DFC-A533-4F90-8430-E54E7F1A7550}" srcOrd="0" destOrd="0" presId="urn:microsoft.com/office/officeart/2005/8/layout/matrix1"/>
    <dgm:cxn modelId="{1804F14A-1DD7-43AC-A0F2-E6FCD1EB3DD8}" type="presOf" srcId="{44B8ACF6-E15D-4153-9EBB-636405438B45}" destId="{5349D1E2-3B1E-45B8-909E-121218855FAE}" srcOrd="1" destOrd="0" presId="urn:microsoft.com/office/officeart/2005/8/layout/matrix1"/>
    <dgm:cxn modelId="{BCC36989-0F85-44B7-9AE9-AA5165C3B16C}" type="presOf" srcId="{6C541634-3D4B-48EE-8644-12F3D927E137}" destId="{4C95705F-D136-4B3A-BFDD-55FA30CFB012}" srcOrd="0" destOrd="0" presId="urn:microsoft.com/office/officeart/2005/8/layout/matrix1"/>
    <dgm:cxn modelId="{A36B2592-4505-4503-90B0-BD3065B539E9}" type="presOf" srcId="{362E8EF5-3233-49C7-9740-65C1FB98A3DA}" destId="{A9CF8AAE-9CED-4C02-A05E-85E090C71ACA}" srcOrd="0" destOrd="0" presId="urn:microsoft.com/office/officeart/2005/8/layout/matrix1"/>
    <dgm:cxn modelId="{BD96BBA8-DBC1-4F21-816A-A457AA5B9CD7}" type="presOf" srcId="{362E8EF5-3233-49C7-9740-65C1FB98A3DA}" destId="{19BCBAD6-123F-40A7-A3BB-C784BFECBBDD}" srcOrd="1" destOrd="0" presId="urn:microsoft.com/office/officeart/2005/8/layout/matrix1"/>
    <dgm:cxn modelId="{7179A1B2-106C-4469-B108-AA2DACB3572A}" srcId="{6C541634-3D4B-48EE-8644-12F3D927E137}" destId="{C89F10EA-BBF9-4B2C-8A87-C8D9A35917CB}" srcOrd="1" destOrd="0" parTransId="{F5830335-CAB7-4BE4-8E53-D0E8BCF559C1}" sibTransId="{2DFE14BA-ABEC-4966-A9F3-8C7214BDFDCA}"/>
    <dgm:cxn modelId="{A5D7BBB7-668F-4701-9940-FD4D37E4F36E}" srcId="{4DA8B4EB-81F9-4B6C-8F00-E4B736F493A0}" destId="{6C541634-3D4B-48EE-8644-12F3D927E137}" srcOrd="0" destOrd="0" parTransId="{8BE66A3F-2207-485D-B54B-C8D44ECA8B34}" sibTransId="{4A298AE4-5162-4F5A-AF8B-5F4E6DE332A0}"/>
    <dgm:cxn modelId="{5AEABAC3-7494-41F7-9DDE-FC31F8A8A78F}" type="presOf" srcId="{C89F10EA-BBF9-4B2C-8A87-C8D9A35917CB}" destId="{CC729EB6-571A-425D-8007-AFD7AF4F7FC0}" srcOrd="0" destOrd="0" presId="urn:microsoft.com/office/officeart/2005/8/layout/matrix1"/>
    <dgm:cxn modelId="{4217B2D1-2989-4F4E-A22F-328CC9CEE20D}" type="presOf" srcId="{C89F10EA-BBF9-4B2C-8A87-C8D9A35917CB}" destId="{8DA97350-B7F2-483A-9361-701C3DCA2667}" srcOrd="1" destOrd="0" presId="urn:microsoft.com/office/officeart/2005/8/layout/matrix1"/>
    <dgm:cxn modelId="{8ABB0ED8-5BF3-46D3-97FC-6F3AD4BE6E67}" type="presOf" srcId="{8EAFA6BE-6952-4E79-AF9D-FCABABEB9969}" destId="{9CF20471-866F-4ECD-9F1D-F603B84A09B9}" srcOrd="1" destOrd="0" presId="urn:microsoft.com/office/officeart/2005/8/layout/matrix1"/>
    <dgm:cxn modelId="{C0A010E2-9085-4DFC-B19E-625B0EE8D623}" type="presParOf" srcId="{56382DFC-A533-4F90-8430-E54E7F1A7550}" destId="{AC21ECF2-4EB6-4111-AFEE-A9CCA3AE6E0B}" srcOrd="0" destOrd="0" presId="urn:microsoft.com/office/officeart/2005/8/layout/matrix1"/>
    <dgm:cxn modelId="{9F7AA380-5C7A-4DD5-B452-D0A69F38F1F3}" type="presParOf" srcId="{AC21ECF2-4EB6-4111-AFEE-A9CCA3AE6E0B}" destId="{A9CF8AAE-9CED-4C02-A05E-85E090C71ACA}" srcOrd="0" destOrd="0" presId="urn:microsoft.com/office/officeart/2005/8/layout/matrix1"/>
    <dgm:cxn modelId="{15A38497-45C1-4EEB-8E6B-10122565E337}" type="presParOf" srcId="{AC21ECF2-4EB6-4111-AFEE-A9CCA3AE6E0B}" destId="{19BCBAD6-123F-40A7-A3BB-C784BFECBBDD}" srcOrd="1" destOrd="0" presId="urn:microsoft.com/office/officeart/2005/8/layout/matrix1"/>
    <dgm:cxn modelId="{5164E3D2-6725-48FC-B274-E4341B8AFA56}" type="presParOf" srcId="{AC21ECF2-4EB6-4111-AFEE-A9CCA3AE6E0B}" destId="{CC729EB6-571A-425D-8007-AFD7AF4F7FC0}" srcOrd="2" destOrd="0" presId="urn:microsoft.com/office/officeart/2005/8/layout/matrix1"/>
    <dgm:cxn modelId="{53DBAEC0-3C9C-4DF5-B620-E6F931C786B0}" type="presParOf" srcId="{AC21ECF2-4EB6-4111-AFEE-A9CCA3AE6E0B}" destId="{8DA97350-B7F2-483A-9361-701C3DCA2667}" srcOrd="3" destOrd="0" presId="urn:microsoft.com/office/officeart/2005/8/layout/matrix1"/>
    <dgm:cxn modelId="{C28D677C-E626-4E29-AE0A-0C0A202D109A}" type="presParOf" srcId="{AC21ECF2-4EB6-4111-AFEE-A9CCA3AE6E0B}" destId="{45591218-5F2C-446D-BC2A-553630A5B2C1}" srcOrd="4" destOrd="0" presId="urn:microsoft.com/office/officeart/2005/8/layout/matrix1"/>
    <dgm:cxn modelId="{99AF70AB-4205-4FF0-8934-A27B61774B80}" type="presParOf" srcId="{AC21ECF2-4EB6-4111-AFEE-A9CCA3AE6E0B}" destId="{5349D1E2-3B1E-45B8-909E-121218855FAE}" srcOrd="5" destOrd="0" presId="urn:microsoft.com/office/officeart/2005/8/layout/matrix1"/>
    <dgm:cxn modelId="{E7238F56-72E3-4C64-B0C8-99776517628B}" type="presParOf" srcId="{AC21ECF2-4EB6-4111-AFEE-A9CCA3AE6E0B}" destId="{D388F788-748D-40E0-B87C-7FE20F373A04}" srcOrd="6" destOrd="0" presId="urn:microsoft.com/office/officeart/2005/8/layout/matrix1"/>
    <dgm:cxn modelId="{29958647-431F-4592-B822-EB6D0204CA5F}" type="presParOf" srcId="{AC21ECF2-4EB6-4111-AFEE-A9CCA3AE6E0B}" destId="{9CF20471-866F-4ECD-9F1D-F603B84A09B9}" srcOrd="7" destOrd="0" presId="urn:microsoft.com/office/officeart/2005/8/layout/matrix1"/>
    <dgm:cxn modelId="{EFED6A6E-C90C-4741-826B-94EBAE36B7B3}" type="presParOf" srcId="{56382DFC-A533-4F90-8430-E54E7F1A7550}" destId="{4C95705F-D136-4B3A-BFDD-55FA30CFB012}" srcOrd="1" destOrd="0" presId="urn:microsoft.com/office/officeart/2005/8/layout/matrix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1831637-CB09-4CA9-8658-14D3EC3C2738}" type="doc">
      <dgm:prSet loTypeId="urn:microsoft.com/office/officeart/2005/8/layout/hList2" loCatId="relationship" qsTypeId="urn:microsoft.com/office/officeart/2005/8/quickstyle/3d5" qsCatId="3D" csTypeId="urn:microsoft.com/office/officeart/2005/8/colors/accent1_2" csCatId="accent1" phldr="1"/>
      <dgm:spPr/>
      <dgm:t>
        <a:bodyPr/>
        <a:lstStyle/>
        <a:p>
          <a:endParaRPr lang="pt-PT"/>
        </a:p>
      </dgm:t>
    </dgm:pt>
    <dgm:pt modelId="{BDB0804A-DD1C-4582-9DD4-D021784FD934}">
      <dgm:prSet phldrT="[Texto]"/>
      <dgm:spPr/>
      <dgm:t>
        <a:bodyPr/>
        <a:lstStyle/>
        <a:p>
          <a:endParaRPr lang="pt-PT" dirty="0"/>
        </a:p>
      </dgm:t>
    </dgm:pt>
    <dgm:pt modelId="{03A38D12-74F9-4E5D-9A5D-ACD0F12BABCC}" type="parTrans" cxnId="{C116ACAD-C47E-4C24-90CB-3AB53BE145C4}">
      <dgm:prSet/>
      <dgm:spPr/>
      <dgm:t>
        <a:bodyPr/>
        <a:lstStyle/>
        <a:p>
          <a:endParaRPr lang="pt-PT"/>
        </a:p>
      </dgm:t>
    </dgm:pt>
    <dgm:pt modelId="{90EA4452-3FCF-4F17-94B2-C27AC9B7C20D}" type="sibTrans" cxnId="{C116ACAD-C47E-4C24-90CB-3AB53BE145C4}">
      <dgm:prSet/>
      <dgm:spPr/>
      <dgm:t>
        <a:bodyPr/>
        <a:lstStyle/>
        <a:p>
          <a:endParaRPr lang="pt-PT"/>
        </a:p>
      </dgm:t>
    </dgm:pt>
    <dgm:pt modelId="{962C7F26-A7DF-4AA8-A235-49128AA785CB}">
      <dgm:prSet phldrT="[Texto]" custT="1"/>
      <dgm:spPr>
        <a:ln w="76200">
          <a:solidFill>
            <a:srgbClr val="FF0000"/>
          </a:solidFill>
        </a:ln>
      </dgm:spPr>
      <dgm:t>
        <a:bodyPr/>
        <a:lstStyle/>
        <a:p>
          <a:r>
            <a:rPr lang="pt-PT" sz="3600" dirty="0">
              <a:solidFill>
                <a:srgbClr val="FFFF00"/>
              </a:solidFill>
              <a:latin typeface="Bahnschrift SemiBold" panose="020B0502040204020203" pitchFamily="34" charset="0"/>
            </a:rPr>
            <a:t>Os querubins parecem ser de uma classe elevada de anjos relacionados com os propósitos retributivos e redentores de Deus para com o homem</a:t>
          </a:r>
        </a:p>
      </dgm:t>
    </dgm:pt>
    <dgm:pt modelId="{69DBE768-F9EC-47FB-ACDB-E4D6A0A78A19}" type="parTrans" cxnId="{EC400CAB-1C30-4DF7-B921-F7CD455979C4}">
      <dgm:prSet/>
      <dgm:spPr/>
      <dgm:t>
        <a:bodyPr/>
        <a:lstStyle/>
        <a:p>
          <a:endParaRPr lang="pt-PT"/>
        </a:p>
      </dgm:t>
    </dgm:pt>
    <dgm:pt modelId="{12502B6D-BB6D-41D3-BE7C-7E15730F4491}" type="sibTrans" cxnId="{EC400CAB-1C30-4DF7-B921-F7CD455979C4}">
      <dgm:prSet/>
      <dgm:spPr/>
      <dgm:t>
        <a:bodyPr/>
        <a:lstStyle/>
        <a:p>
          <a:endParaRPr lang="pt-PT"/>
        </a:p>
      </dgm:t>
    </dgm:pt>
    <dgm:pt modelId="{06A34D96-E943-40C1-AD4E-E305704E669B}">
      <dgm:prSet phldrT="[Texto]" custT="1"/>
      <dgm:spPr>
        <a:ln w="76200">
          <a:solidFill>
            <a:srgbClr val="FF0000"/>
          </a:solidFill>
        </a:ln>
      </dgm:spPr>
      <dgm:t>
        <a:bodyPr/>
        <a:lstStyle/>
        <a:p>
          <a:r>
            <a:rPr lang="pt-PT" sz="3600" dirty="0">
              <a:solidFill>
                <a:schemeClr val="bg1"/>
              </a:solidFill>
              <a:latin typeface="Arial Rounded MT Bold" panose="020F0704030504030204" pitchFamily="34" charset="0"/>
            </a:rPr>
            <a:t>Êxodo 25:22</a:t>
          </a:r>
        </a:p>
      </dgm:t>
    </dgm:pt>
    <dgm:pt modelId="{CF9916EC-B4AB-4B08-9B10-989D2230861D}" type="parTrans" cxnId="{F21CF3AE-BC2A-49DF-8A02-28827AB6D364}">
      <dgm:prSet/>
      <dgm:spPr/>
      <dgm:t>
        <a:bodyPr/>
        <a:lstStyle/>
        <a:p>
          <a:endParaRPr lang="pt-PT"/>
        </a:p>
      </dgm:t>
    </dgm:pt>
    <dgm:pt modelId="{EAAECA08-AF61-41DA-8683-A96D9E0D7DC2}" type="sibTrans" cxnId="{F21CF3AE-BC2A-49DF-8A02-28827AB6D364}">
      <dgm:prSet/>
      <dgm:spPr/>
      <dgm:t>
        <a:bodyPr/>
        <a:lstStyle/>
        <a:p>
          <a:endParaRPr lang="pt-PT"/>
        </a:p>
      </dgm:t>
    </dgm:pt>
    <dgm:pt modelId="{044984DF-4FFD-41A5-8118-7D02107502FE}">
      <dgm:prSet phldrT="[Texto]" custT="1"/>
      <dgm:spPr/>
      <dgm:t>
        <a:bodyPr/>
        <a:lstStyle/>
        <a:p>
          <a:r>
            <a:rPr lang="pt-PT" sz="4800" dirty="0">
              <a:latin typeface="Bahnschrift SemiBold" panose="020B0502040204020203" pitchFamily="34" charset="0"/>
            </a:rPr>
            <a:t>QUERUBINS</a:t>
          </a:r>
        </a:p>
      </dgm:t>
    </dgm:pt>
    <dgm:pt modelId="{8046C4BA-631A-4056-A5D7-234E1BDD7559}" type="parTrans" cxnId="{6DA21EFE-967E-445F-8407-0B44009FBC6D}">
      <dgm:prSet/>
      <dgm:spPr/>
      <dgm:t>
        <a:bodyPr/>
        <a:lstStyle/>
        <a:p>
          <a:endParaRPr lang="pt-PT"/>
        </a:p>
      </dgm:t>
    </dgm:pt>
    <dgm:pt modelId="{8CC339AC-D6E8-43C5-8A83-534D97AED783}" type="sibTrans" cxnId="{6DA21EFE-967E-445F-8407-0B44009FBC6D}">
      <dgm:prSet/>
      <dgm:spPr/>
      <dgm:t>
        <a:bodyPr/>
        <a:lstStyle/>
        <a:p>
          <a:endParaRPr lang="pt-PT"/>
        </a:p>
      </dgm:t>
    </dgm:pt>
    <dgm:pt modelId="{92BA2863-7D41-4F9E-8AE0-1E1FE1DAE76E}">
      <dgm:prSet phldrT="[Texto]" custT="1"/>
      <dgm:spPr>
        <a:ln w="76200">
          <a:solidFill>
            <a:srgbClr val="FF0000"/>
          </a:solidFill>
        </a:ln>
      </dgm:spPr>
      <dgm:t>
        <a:bodyPr/>
        <a:lstStyle/>
        <a:p>
          <a:endParaRPr lang="pt-PT" sz="3600" dirty="0"/>
        </a:p>
      </dgm:t>
    </dgm:pt>
    <dgm:pt modelId="{F2EB0DEC-8782-4172-A039-194150B80784}" type="parTrans" cxnId="{F0770AE0-797A-46AC-9894-6844D4153191}">
      <dgm:prSet/>
      <dgm:spPr/>
      <dgm:t>
        <a:bodyPr/>
        <a:lstStyle/>
        <a:p>
          <a:endParaRPr lang="pt-PT"/>
        </a:p>
      </dgm:t>
    </dgm:pt>
    <dgm:pt modelId="{AB5669BA-5838-436C-B832-28F2BAA4CC9C}" type="sibTrans" cxnId="{F0770AE0-797A-46AC-9894-6844D4153191}">
      <dgm:prSet/>
      <dgm:spPr/>
      <dgm:t>
        <a:bodyPr/>
        <a:lstStyle/>
        <a:p>
          <a:endParaRPr lang="pt-PT"/>
        </a:p>
      </dgm:t>
    </dgm:pt>
    <dgm:pt modelId="{1AC6112A-382A-4949-845B-21F42E092B7B}">
      <dgm:prSet phldrT="[Texto]" custT="1"/>
      <dgm:spPr>
        <a:ln w="76200">
          <a:solidFill>
            <a:srgbClr val="FF0000"/>
          </a:solidFill>
        </a:ln>
      </dgm:spPr>
      <dgm:t>
        <a:bodyPr/>
        <a:lstStyle/>
        <a:p>
          <a:r>
            <a:rPr lang="pt-PT" sz="3600" dirty="0">
              <a:solidFill>
                <a:srgbClr val="FFFF00"/>
              </a:solidFill>
              <a:latin typeface="Bahnschrift SemiBold" panose="020B0502040204020203" pitchFamily="34" charset="0"/>
            </a:rPr>
            <a:t>Eles são descritos como tendo rostos de leão, de homem, de boi e de águia, isso sugere que representam uma perfeição de criaturas</a:t>
          </a:r>
        </a:p>
      </dgm:t>
    </dgm:pt>
    <dgm:pt modelId="{4732FBC2-D4FC-45D7-B2C4-B60906EA2693}" type="parTrans" cxnId="{E18C02AE-390A-4EE1-BCBB-9407EC90C3C2}">
      <dgm:prSet/>
      <dgm:spPr/>
      <dgm:t>
        <a:bodyPr/>
        <a:lstStyle/>
        <a:p>
          <a:endParaRPr lang="pt-PT"/>
        </a:p>
      </dgm:t>
    </dgm:pt>
    <dgm:pt modelId="{B2153B86-A594-4241-B80B-E087398957E1}" type="sibTrans" cxnId="{E18C02AE-390A-4EE1-BCBB-9407EC90C3C2}">
      <dgm:prSet/>
      <dgm:spPr/>
      <dgm:t>
        <a:bodyPr/>
        <a:lstStyle/>
        <a:p>
          <a:endParaRPr lang="pt-PT"/>
        </a:p>
      </dgm:t>
    </dgm:pt>
    <dgm:pt modelId="{19D546D3-5A42-4A49-BF47-45BA728F199E}">
      <dgm:prSet phldrT="[Texto]" custT="1"/>
      <dgm:spPr/>
      <dgm:t>
        <a:bodyPr/>
        <a:lstStyle/>
        <a:p>
          <a:r>
            <a:rPr lang="pt-PT" sz="4800" dirty="0">
              <a:latin typeface="Bahnschrift SemiBold" panose="020B0502040204020203" pitchFamily="34" charset="0"/>
            </a:rPr>
            <a:t>QUERUBINS</a:t>
          </a:r>
        </a:p>
      </dgm:t>
    </dgm:pt>
    <dgm:pt modelId="{07108C0C-6B1F-4210-B591-4A2ACA536876}" type="parTrans" cxnId="{F1FF5B3E-9B75-4CAF-A9B8-8CE61934DB7C}">
      <dgm:prSet/>
      <dgm:spPr/>
      <dgm:t>
        <a:bodyPr/>
        <a:lstStyle/>
        <a:p>
          <a:endParaRPr lang="pt-PT"/>
        </a:p>
      </dgm:t>
    </dgm:pt>
    <dgm:pt modelId="{D1424D77-0A40-44C0-8A07-B65D77A322BB}" type="sibTrans" cxnId="{F1FF5B3E-9B75-4CAF-A9B8-8CE61934DB7C}">
      <dgm:prSet/>
      <dgm:spPr/>
      <dgm:t>
        <a:bodyPr/>
        <a:lstStyle/>
        <a:p>
          <a:endParaRPr lang="pt-PT"/>
        </a:p>
      </dgm:t>
    </dgm:pt>
    <dgm:pt modelId="{1DD35D24-241C-4FD0-8F44-18EA6019C671}">
      <dgm:prSet phldrT="[Texto]" custT="1"/>
      <dgm:spPr>
        <a:ln w="76200">
          <a:solidFill>
            <a:srgbClr val="FF0000"/>
          </a:solidFill>
        </a:ln>
      </dgm:spPr>
      <dgm:t>
        <a:bodyPr/>
        <a:lstStyle/>
        <a:p>
          <a:r>
            <a:rPr lang="pt-PT" sz="3600" dirty="0">
              <a:solidFill>
                <a:srgbClr val="FFFF00"/>
              </a:solidFill>
              <a:latin typeface="Bahnschrift SemiBold" panose="020B0502040204020203" pitchFamily="34" charset="0"/>
            </a:rPr>
            <a:t>Essa composição de formas e sua aproximação de Deus, asseguram que a própria criação será libertada do cativeiro da corrupção humana</a:t>
          </a:r>
        </a:p>
      </dgm:t>
    </dgm:pt>
    <dgm:pt modelId="{DF59D46B-E78F-4452-B48D-8D037BC193F5}" type="parTrans" cxnId="{D8FCD5E7-20E2-4375-A769-97F0EB3347E3}">
      <dgm:prSet/>
      <dgm:spPr/>
      <dgm:t>
        <a:bodyPr/>
        <a:lstStyle/>
        <a:p>
          <a:endParaRPr lang="pt-PT"/>
        </a:p>
      </dgm:t>
    </dgm:pt>
    <dgm:pt modelId="{ED5113C1-9C80-4B1B-9712-11FBB57C859A}" type="sibTrans" cxnId="{D8FCD5E7-20E2-4375-A769-97F0EB3347E3}">
      <dgm:prSet/>
      <dgm:spPr/>
      <dgm:t>
        <a:bodyPr/>
        <a:lstStyle/>
        <a:p>
          <a:endParaRPr lang="pt-PT"/>
        </a:p>
      </dgm:t>
    </dgm:pt>
    <dgm:pt modelId="{82DEBF22-25E7-4FC8-94C9-F0FDAA162E75}">
      <dgm:prSet phldrT="[Texto]" custT="1"/>
      <dgm:spPr>
        <a:ln w="76200">
          <a:solidFill>
            <a:srgbClr val="FF0000"/>
          </a:solidFill>
        </a:ln>
      </dgm:spPr>
      <dgm:t>
        <a:bodyPr/>
        <a:lstStyle/>
        <a:p>
          <a:r>
            <a:rPr lang="pt-PT" sz="3600" dirty="0">
              <a:solidFill>
                <a:schemeClr val="bg1"/>
              </a:solidFill>
              <a:latin typeface="Bahnschrift SemiBold" panose="020B0502040204020203" pitchFamily="34" charset="0"/>
            </a:rPr>
            <a:t>Romanos 8:21,22</a:t>
          </a:r>
        </a:p>
      </dgm:t>
    </dgm:pt>
    <dgm:pt modelId="{C3B43068-7C5E-4E8F-8A6B-41AA60657EC5}" type="parTrans" cxnId="{2827ED0B-DE5D-4E89-8D08-AD29E787C4E9}">
      <dgm:prSet/>
      <dgm:spPr/>
      <dgm:t>
        <a:bodyPr/>
        <a:lstStyle/>
        <a:p>
          <a:endParaRPr lang="pt-PT"/>
        </a:p>
      </dgm:t>
    </dgm:pt>
    <dgm:pt modelId="{F92EE7E2-7E9E-422A-8795-A09B4C5C1AE7}" type="sibTrans" cxnId="{2827ED0B-DE5D-4E89-8D08-AD29E787C4E9}">
      <dgm:prSet/>
      <dgm:spPr/>
      <dgm:t>
        <a:bodyPr/>
        <a:lstStyle/>
        <a:p>
          <a:endParaRPr lang="pt-PT"/>
        </a:p>
      </dgm:t>
    </dgm:pt>
    <dgm:pt modelId="{0785A19B-845C-4D6C-B28B-8BD887BFB513}">
      <dgm:prSet phldrT="[Texto]" custT="1"/>
      <dgm:spPr>
        <a:ln w="76200">
          <a:solidFill>
            <a:srgbClr val="FF0000"/>
          </a:solidFill>
        </a:ln>
      </dgm:spPr>
      <dgm:t>
        <a:bodyPr/>
        <a:lstStyle/>
        <a:p>
          <a:r>
            <a:rPr lang="pt-PT" sz="3600" dirty="0">
              <a:solidFill>
                <a:schemeClr val="bg1"/>
              </a:solidFill>
              <a:latin typeface="Arial Rounded MT Bold" panose="020F0704030504030204" pitchFamily="34" charset="0"/>
            </a:rPr>
            <a:t>E ali virei a ti, e de cima do propiciatório, do meio dos dois querubins que estão sobre a arca do testemunho, falarei contigo a respeito de tudo o que eu te ordenar no tocante aos filhos de Israel</a:t>
          </a:r>
        </a:p>
      </dgm:t>
    </dgm:pt>
    <dgm:pt modelId="{7CB1475E-0D81-44CC-AFB2-3FB6FB314536}" type="parTrans" cxnId="{FD134AAE-B64A-4657-97B0-842D636E06E2}">
      <dgm:prSet/>
      <dgm:spPr/>
      <dgm:t>
        <a:bodyPr/>
        <a:lstStyle/>
        <a:p>
          <a:endParaRPr lang="pt-PT"/>
        </a:p>
      </dgm:t>
    </dgm:pt>
    <dgm:pt modelId="{8F85FA58-6458-4609-A890-750BBDD180B6}" type="sibTrans" cxnId="{FD134AAE-B64A-4657-97B0-842D636E06E2}">
      <dgm:prSet/>
      <dgm:spPr/>
      <dgm:t>
        <a:bodyPr/>
        <a:lstStyle/>
        <a:p>
          <a:endParaRPr lang="pt-PT"/>
        </a:p>
      </dgm:t>
    </dgm:pt>
    <dgm:pt modelId="{12312D11-DA09-4C0A-BD83-F6FA04F18A16}">
      <dgm:prSet phldrT="[Texto]" custT="1"/>
      <dgm:spPr>
        <a:ln w="76200">
          <a:solidFill>
            <a:srgbClr val="FF0000"/>
          </a:solidFill>
        </a:ln>
      </dgm:spPr>
      <dgm:t>
        <a:bodyPr/>
        <a:lstStyle/>
        <a:p>
          <a:r>
            <a:rPr lang="pt-PT" sz="3600" dirty="0">
              <a:solidFill>
                <a:srgbClr val="FFFF00"/>
              </a:solidFill>
              <a:latin typeface="Bahnschrift SemiBold" panose="020B0502040204020203" pitchFamily="34" charset="0"/>
            </a:rPr>
            <a:t>Força de leão – inteligência de homem – rapidez de águia e serviço semelhante ao que o boi presta.</a:t>
          </a:r>
        </a:p>
      </dgm:t>
    </dgm:pt>
    <dgm:pt modelId="{821BFADE-BA2E-4632-BAAE-B1A51FF1C2ED}" type="parTrans" cxnId="{307E9383-B33C-4DEE-A80B-7064E7603DCE}">
      <dgm:prSet/>
      <dgm:spPr/>
      <dgm:t>
        <a:bodyPr/>
        <a:lstStyle/>
        <a:p>
          <a:endParaRPr lang="pt-PT"/>
        </a:p>
      </dgm:t>
    </dgm:pt>
    <dgm:pt modelId="{EA5A504B-CEB7-4452-975B-7E137653432D}" type="sibTrans" cxnId="{307E9383-B33C-4DEE-A80B-7064E7603DCE}">
      <dgm:prSet/>
      <dgm:spPr/>
      <dgm:t>
        <a:bodyPr/>
        <a:lstStyle/>
        <a:p>
          <a:endParaRPr lang="pt-PT"/>
        </a:p>
      </dgm:t>
    </dgm:pt>
    <dgm:pt modelId="{C8C58B2D-4DA4-48D6-BC96-CA41B7376AF4}">
      <dgm:prSet phldrT="[Texto]" custT="1"/>
      <dgm:spPr>
        <a:ln w="76200">
          <a:solidFill>
            <a:srgbClr val="FF0000"/>
          </a:solidFill>
        </a:ln>
      </dgm:spPr>
      <dgm:t>
        <a:bodyPr/>
        <a:lstStyle/>
        <a:p>
          <a:r>
            <a:rPr lang="pt-PT" sz="3600" dirty="0">
              <a:solidFill>
                <a:schemeClr val="bg1"/>
              </a:solidFill>
              <a:latin typeface="Bahnschrift SemiBold" panose="020B0502040204020203" pitchFamily="34" charset="0"/>
            </a:rPr>
            <a:t>…a própria criação há de ser liberta do cativeiro da corrupção, para a liberdade da glória dos filhos de Deus</a:t>
          </a:r>
        </a:p>
      </dgm:t>
    </dgm:pt>
    <dgm:pt modelId="{4E98196A-7143-4E3C-B061-940B6CE5F7B9}" type="parTrans" cxnId="{64628520-4EA0-4F1B-B842-A1BA4371DDCE}">
      <dgm:prSet/>
      <dgm:spPr/>
      <dgm:t>
        <a:bodyPr/>
        <a:lstStyle/>
        <a:p>
          <a:endParaRPr lang="pt-PT"/>
        </a:p>
      </dgm:t>
    </dgm:pt>
    <dgm:pt modelId="{18F5B5AE-2AEA-4C44-86BF-E3F6264591BD}" type="sibTrans" cxnId="{64628520-4EA0-4F1B-B842-A1BA4371DDCE}">
      <dgm:prSet/>
      <dgm:spPr/>
      <dgm:t>
        <a:bodyPr/>
        <a:lstStyle/>
        <a:p>
          <a:endParaRPr lang="pt-PT"/>
        </a:p>
      </dgm:t>
    </dgm:pt>
    <dgm:pt modelId="{C542937B-ACED-4006-B0F6-8BD480C38602}">
      <dgm:prSet phldrT="[Texto]" custT="1"/>
      <dgm:spPr>
        <a:ln w="76200">
          <a:solidFill>
            <a:srgbClr val="FF0000"/>
          </a:solidFill>
        </a:ln>
      </dgm:spPr>
      <dgm:t>
        <a:bodyPr/>
        <a:lstStyle/>
        <a:p>
          <a:r>
            <a:rPr lang="pt-PT" sz="3600" dirty="0">
              <a:solidFill>
                <a:schemeClr val="bg1"/>
              </a:solidFill>
              <a:latin typeface="Bahnschrift SemiBold" panose="020B0502040204020203" pitchFamily="34" charset="0"/>
            </a:rPr>
            <a:t>Porque sabemos que toda criação, conjuntamente, geme e está com dores de parto até agora</a:t>
          </a:r>
        </a:p>
      </dgm:t>
    </dgm:pt>
    <dgm:pt modelId="{51CB7057-102F-4FA8-A3E7-6502E3F377EC}" type="parTrans" cxnId="{B1C57959-27B5-41A9-992F-41F83B04A363}">
      <dgm:prSet/>
      <dgm:spPr/>
      <dgm:t>
        <a:bodyPr/>
        <a:lstStyle/>
        <a:p>
          <a:endParaRPr lang="pt-PT"/>
        </a:p>
      </dgm:t>
    </dgm:pt>
    <dgm:pt modelId="{1D0AFAE7-859E-4A32-AE59-AD1AF85C3940}" type="sibTrans" cxnId="{B1C57959-27B5-41A9-992F-41F83B04A363}">
      <dgm:prSet/>
      <dgm:spPr/>
      <dgm:t>
        <a:bodyPr/>
        <a:lstStyle/>
        <a:p>
          <a:endParaRPr lang="pt-PT"/>
        </a:p>
      </dgm:t>
    </dgm:pt>
    <dgm:pt modelId="{EC3CB88E-C1BC-424D-AEDF-D953F0643490}">
      <dgm:prSet phldrT="[Texto]" custT="1"/>
      <dgm:spPr>
        <a:ln w="76200">
          <a:solidFill>
            <a:srgbClr val="FF0000"/>
          </a:solidFill>
        </a:ln>
      </dgm:spPr>
      <dgm:t>
        <a:bodyPr/>
        <a:lstStyle/>
        <a:p>
          <a:r>
            <a:rPr lang="pt-PT" sz="3600" dirty="0">
              <a:solidFill>
                <a:schemeClr val="bg1"/>
              </a:solidFill>
              <a:latin typeface="Bahnschrift SemiBold" panose="020B0502040204020203" pitchFamily="34" charset="0"/>
            </a:rPr>
            <a:t>Ezequiel capítulos 1 e 10 que fala das duas visões de Ezequiel </a:t>
          </a:r>
        </a:p>
      </dgm:t>
    </dgm:pt>
    <dgm:pt modelId="{29FC9ADF-551E-48E3-AD6F-14E3E90E8B65}" type="parTrans" cxnId="{356CCC46-7D34-4347-93B5-3BE6F657C877}">
      <dgm:prSet/>
      <dgm:spPr/>
      <dgm:t>
        <a:bodyPr/>
        <a:lstStyle/>
        <a:p>
          <a:endParaRPr lang="pt-PT"/>
        </a:p>
      </dgm:t>
    </dgm:pt>
    <dgm:pt modelId="{41811F20-22CC-49DB-8D67-8D86038EBD42}" type="sibTrans" cxnId="{356CCC46-7D34-4347-93B5-3BE6F657C877}">
      <dgm:prSet/>
      <dgm:spPr/>
      <dgm:t>
        <a:bodyPr/>
        <a:lstStyle/>
        <a:p>
          <a:endParaRPr lang="pt-PT"/>
        </a:p>
      </dgm:t>
    </dgm:pt>
    <dgm:pt modelId="{27CDEC25-26D6-486C-B172-21DEE19A43D8}" type="pres">
      <dgm:prSet presAssocID="{61831637-CB09-4CA9-8658-14D3EC3C2738}" presName="linearFlow" presStyleCnt="0">
        <dgm:presLayoutVars>
          <dgm:dir/>
          <dgm:animLvl val="lvl"/>
          <dgm:resizeHandles/>
        </dgm:presLayoutVars>
      </dgm:prSet>
      <dgm:spPr/>
    </dgm:pt>
    <dgm:pt modelId="{D2BBBB1D-4103-4CFC-8117-3F282C9545F7}" type="pres">
      <dgm:prSet presAssocID="{BDB0804A-DD1C-4582-9DD4-D021784FD934}" presName="compositeNode" presStyleCnt="0">
        <dgm:presLayoutVars>
          <dgm:bulletEnabled val="1"/>
        </dgm:presLayoutVars>
      </dgm:prSet>
      <dgm:spPr/>
    </dgm:pt>
    <dgm:pt modelId="{CA321FFE-41DF-4FC1-A46C-B25045DAD393}" type="pres">
      <dgm:prSet presAssocID="{BDB0804A-DD1C-4582-9DD4-D021784FD934}" presName="image" presStyleLbl="fgImgPlace1" presStyleIdx="0" presStyleCnt="3" custLinFactNeighborX="-6363" custLinFactNeighborY="-818"/>
      <dgm:spPr>
        <a:blipFill rotWithShape="1">
          <a:blip xmlns:r="http://schemas.openxmlformats.org/officeDocument/2006/relationships" r:embed="rId1"/>
          <a:srcRect/>
          <a:stretch>
            <a:fillRect t="-4000" b="-4000"/>
          </a:stretch>
        </a:blipFill>
        <a:ln w="57150">
          <a:solidFill>
            <a:srgbClr val="FF0000"/>
          </a:solidFill>
        </a:ln>
      </dgm:spPr>
    </dgm:pt>
    <dgm:pt modelId="{6D3B8F99-4CB1-4964-9FF5-EB44AF79B8AA}" type="pres">
      <dgm:prSet presAssocID="{BDB0804A-DD1C-4582-9DD4-D021784FD934}" presName="childNode" presStyleLbl="node1" presStyleIdx="0" presStyleCnt="3">
        <dgm:presLayoutVars>
          <dgm:bulletEnabled val="1"/>
        </dgm:presLayoutVars>
      </dgm:prSet>
      <dgm:spPr/>
    </dgm:pt>
    <dgm:pt modelId="{1BD3326D-611E-4FFD-8C24-0E6ACD40DC3B}" type="pres">
      <dgm:prSet presAssocID="{BDB0804A-DD1C-4582-9DD4-D021784FD934}" presName="parentNode" presStyleLbl="revTx" presStyleIdx="0" presStyleCnt="3">
        <dgm:presLayoutVars>
          <dgm:chMax val="0"/>
          <dgm:bulletEnabled val="1"/>
        </dgm:presLayoutVars>
      </dgm:prSet>
      <dgm:spPr/>
    </dgm:pt>
    <dgm:pt modelId="{4520A159-ACF2-4A4F-8C39-2F1DFD61EF8C}" type="pres">
      <dgm:prSet presAssocID="{90EA4452-3FCF-4F17-94B2-C27AC9B7C20D}" presName="sibTrans" presStyleCnt="0"/>
      <dgm:spPr/>
    </dgm:pt>
    <dgm:pt modelId="{002ABF6B-40CD-4CD4-AB1A-E352DC1CAEA7}" type="pres">
      <dgm:prSet presAssocID="{044984DF-4FFD-41A5-8118-7D02107502FE}" presName="compositeNode" presStyleCnt="0">
        <dgm:presLayoutVars>
          <dgm:bulletEnabled val="1"/>
        </dgm:presLayoutVars>
      </dgm:prSet>
      <dgm:spPr/>
    </dgm:pt>
    <dgm:pt modelId="{BAD1768C-1156-4D86-8C32-38C1A72FFF35}" type="pres">
      <dgm:prSet presAssocID="{044984DF-4FFD-41A5-8118-7D02107502FE}" presName="image" presStyleLbl="fgImgPlace1" presStyleIdx="1" presStyleCnt="3" custLinFactNeighborX="12563" custLinFactNeighborY="4208"/>
      <dgm:spPr>
        <a:blipFill rotWithShape="1">
          <a:blip xmlns:r="http://schemas.openxmlformats.org/officeDocument/2006/relationships" r:embed="rId2"/>
          <a:srcRect/>
          <a:stretch>
            <a:fillRect l="-17000" r="-17000"/>
          </a:stretch>
        </a:blipFill>
        <a:ln w="76200">
          <a:solidFill>
            <a:srgbClr val="FF0000"/>
          </a:solidFill>
        </a:ln>
      </dgm:spPr>
    </dgm:pt>
    <dgm:pt modelId="{5E2ECBDA-2022-43AC-92C7-675147CB07DA}" type="pres">
      <dgm:prSet presAssocID="{044984DF-4FFD-41A5-8118-7D02107502FE}" presName="childNode" presStyleLbl="node1" presStyleIdx="1" presStyleCnt="3" custLinFactNeighborX="-504" custLinFactNeighborY="829">
        <dgm:presLayoutVars>
          <dgm:bulletEnabled val="1"/>
        </dgm:presLayoutVars>
      </dgm:prSet>
      <dgm:spPr/>
    </dgm:pt>
    <dgm:pt modelId="{2DB2F93F-C0FD-4757-A98D-B5B29AE32439}" type="pres">
      <dgm:prSet presAssocID="{044984DF-4FFD-41A5-8118-7D02107502FE}" presName="parentNode" presStyleLbl="revTx" presStyleIdx="1" presStyleCnt="3">
        <dgm:presLayoutVars>
          <dgm:chMax val="0"/>
          <dgm:bulletEnabled val="1"/>
        </dgm:presLayoutVars>
      </dgm:prSet>
      <dgm:spPr/>
    </dgm:pt>
    <dgm:pt modelId="{54535C47-7DC1-4C1E-B0F7-D78C2D8D85A1}" type="pres">
      <dgm:prSet presAssocID="{8CC339AC-D6E8-43C5-8A83-534D97AED783}" presName="sibTrans" presStyleCnt="0"/>
      <dgm:spPr/>
    </dgm:pt>
    <dgm:pt modelId="{2B0C666A-30CB-4EC3-9C2C-97A62C7B4BB8}" type="pres">
      <dgm:prSet presAssocID="{19D546D3-5A42-4A49-BF47-45BA728F199E}" presName="compositeNode" presStyleCnt="0">
        <dgm:presLayoutVars>
          <dgm:bulletEnabled val="1"/>
        </dgm:presLayoutVars>
      </dgm:prSet>
      <dgm:spPr/>
    </dgm:pt>
    <dgm:pt modelId="{1818CB25-4FA6-4B1D-96FB-EF96A7A1278C}" type="pres">
      <dgm:prSet presAssocID="{19D546D3-5A42-4A49-BF47-45BA728F199E}" presName="image" presStyleLbl="fgImgPlace1" presStyleIdx="2" presStyleCnt="3"/>
      <dgm:spPr>
        <a:blipFill rotWithShape="1">
          <a:blip xmlns:r="http://schemas.openxmlformats.org/officeDocument/2006/relationships" r:embed="rId3"/>
          <a:srcRect/>
          <a:stretch>
            <a:fillRect l="-45000" r="-45000"/>
          </a:stretch>
        </a:blipFill>
        <a:ln w="76200">
          <a:solidFill>
            <a:srgbClr val="FF0000"/>
          </a:solidFill>
        </a:ln>
      </dgm:spPr>
    </dgm:pt>
    <dgm:pt modelId="{BEB156EB-155C-464F-A860-A3A4327F371E}" type="pres">
      <dgm:prSet presAssocID="{19D546D3-5A42-4A49-BF47-45BA728F199E}" presName="childNode" presStyleLbl="node1" presStyleIdx="2" presStyleCnt="3">
        <dgm:presLayoutVars>
          <dgm:bulletEnabled val="1"/>
        </dgm:presLayoutVars>
      </dgm:prSet>
      <dgm:spPr/>
    </dgm:pt>
    <dgm:pt modelId="{BD1AA66C-B663-4286-9250-BBB090BCCC68}" type="pres">
      <dgm:prSet presAssocID="{19D546D3-5A42-4A49-BF47-45BA728F199E}" presName="parentNode" presStyleLbl="revTx" presStyleIdx="2" presStyleCnt="3">
        <dgm:presLayoutVars>
          <dgm:chMax val="0"/>
          <dgm:bulletEnabled val="1"/>
        </dgm:presLayoutVars>
      </dgm:prSet>
      <dgm:spPr/>
    </dgm:pt>
  </dgm:ptLst>
  <dgm:cxnLst>
    <dgm:cxn modelId="{E0F55106-FC10-43B4-A8B8-1FDDE5566449}" type="presOf" srcId="{82DEBF22-25E7-4FC8-94C9-F0FDAA162E75}" destId="{BEB156EB-155C-464F-A860-A3A4327F371E}" srcOrd="0" destOrd="1" presId="urn:microsoft.com/office/officeart/2005/8/layout/hList2"/>
    <dgm:cxn modelId="{2827ED0B-DE5D-4E89-8D08-AD29E787C4E9}" srcId="{19D546D3-5A42-4A49-BF47-45BA728F199E}" destId="{82DEBF22-25E7-4FC8-94C9-F0FDAA162E75}" srcOrd="1" destOrd="0" parTransId="{C3B43068-7C5E-4E8F-8A6B-41AA60657EC5}" sibTransId="{F92EE7E2-7E9E-422A-8795-A09B4C5C1AE7}"/>
    <dgm:cxn modelId="{64628520-4EA0-4F1B-B842-A1BA4371DDCE}" srcId="{19D546D3-5A42-4A49-BF47-45BA728F199E}" destId="{C8C58B2D-4DA4-48D6-BC96-CA41B7376AF4}" srcOrd="2" destOrd="0" parTransId="{4E98196A-7143-4E3C-B061-940B6CE5F7B9}" sibTransId="{18F5B5AE-2AEA-4C44-86BF-E3F6264591BD}"/>
    <dgm:cxn modelId="{42866C29-500D-4BE0-8F0C-07303259FA32}" type="presOf" srcId="{C542937B-ACED-4006-B0F6-8BD480C38602}" destId="{BEB156EB-155C-464F-A860-A3A4327F371E}" srcOrd="0" destOrd="3" presId="urn:microsoft.com/office/officeart/2005/8/layout/hList2"/>
    <dgm:cxn modelId="{55DFDD2D-11DE-4572-AC2C-727C52AC138F}" type="presOf" srcId="{044984DF-4FFD-41A5-8118-7D02107502FE}" destId="{2DB2F93F-C0FD-4757-A98D-B5B29AE32439}" srcOrd="0" destOrd="0" presId="urn:microsoft.com/office/officeart/2005/8/layout/hList2"/>
    <dgm:cxn modelId="{F1FF5B3E-9B75-4CAF-A9B8-8CE61934DB7C}" srcId="{61831637-CB09-4CA9-8658-14D3EC3C2738}" destId="{19D546D3-5A42-4A49-BF47-45BA728F199E}" srcOrd="2" destOrd="0" parTransId="{07108C0C-6B1F-4210-B591-4A2ACA536876}" sibTransId="{D1424D77-0A40-44C0-8A07-B65D77A322BB}"/>
    <dgm:cxn modelId="{E77D7D5E-41E4-4B89-9050-4D50F8781C19}" type="presOf" srcId="{12312D11-DA09-4C0A-BD83-F6FA04F18A16}" destId="{5E2ECBDA-2022-43AC-92C7-675147CB07DA}" srcOrd="0" destOrd="2" presId="urn:microsoft.com/office/officeart/2005/8/layout/hList2"/>
    <dgm:cxn modelId="{356CCC46-7D34-4347-93B5-3BE6F657C877}" srcId="{044984DF-4FFD-41A5-8118-7D02107502FE}" destId="{EC3CB88E-C1BC-424D-AEDF-D953F0643490}" srcOrd="3" destOrd="0" parTransId="{29FC9ADF-551E-48E3-AD6F-14E3E90E8B65}" sibTransId="{41811F20-22CC-49DB-8D67-8D86038EBD42}"/>
    <dgm:cxn modelId="{DA73B76A-F9D3-45D8-AF82-02123B1E64B3}" type="presOf" srcId="{BDB0804A-DD1C-4582-9DD4-D021784FD934}" destId="{1BD3326D-611E-4FFD-8C24-0E6ACD40DC3B}" srcOrd="0" destOrd="0" presId="urn:microsoft.com/office/officeart/2005/8/layout/hList2"/>
    <dgm:cxn modelId="{84B03872-E602-42D8-871A-A4D768CF0442}" type="presOf" srcId="{C8C58B2D-4DA4-48D6-BC96-CA41B7376AF4}" destId="{BEB156EB-155C-464F-A860-A3A4327F371E}" srcOrd="0" destOrd="2" presId="urn:microsoft.com/office/officeart/2005/8/layout/hList2"/>
    <dgm:cxn modelId="{B1C57959-27B5-41A9-992F-41F83B04A363}" srcId="{19D546D3-5A42-4A49-BF47-45BA728F199E}" destId="{C542937B-ACED-4006-B0F6-8BD480C38602}" srcOrd="3" destOrd="0" parTransId="{51CB7057-102F-4FA8-A3E7-6502E3F377EC}" sibTransId="{1D0AFAE7-859E-4A32-AE59-AD1AF85C3940}"/>
    <dgm:cxn modelId="{9AC5FC7E-AFCB-4D70-A1CF-6AB81B278D4E}" type="presOf" srcId="{1AC6112A-382A-4949-845B-21F42E092B7B}" destId="{5E2ECBDA-2022-43AC-92C7-675147CB07DA}" srcOrd="0" destOrd="1" presId="urn:microsoft.com/office/officeart/2005/8/layout/hList2"/>
    <dgm:cxn modelId="{307E9383-B33C-4DEE-A80B-7064E7603DCE}" srcId="{044984DF-4FFD-41A5-8118-7D02107502FE}" destId="{12312D11-DA09-4C0A-BD83-F6FA04F18A16}" srcOrd="2" destOrd="0" parTransId="{821BFADE-BA2E-4632-BAAE-B1A51FF1C2ED}" sibTransId="{EA5A504B-CEB7-4452-975B-7E137653432D}"/>
    <dgm:cxn modelId="{DCCE0A8B-7D45-4511-AD1F-92BF1D0B7D74}" type="presOf" srcId="{92BA2863-7D41-4F9E-8AE0-1E1FE1DAE76E}" destId="{5E2ECBDA-2022-43AC-92C7-675147CB07DA}" srcOrd="0" destOrd="0" presId="urn:microsoft.com/office/officeart/2005/8/layout/hList2"/>
    <dgm:cxn modelId="{F8E2E692-82AB-412E-B725-60BA8A5C17EE}" type="presOf" srcId="{61831637-CB09-4CA9-8658-14D3EC3C2738}" destId="{27CDEC25-26D6-486C-B172-21DEE19A43D8}" srcOrd="0" destOrd="0" presId="urn:microsoft.com/office/officeart/2005/8/layout/hList2"/>
    <dgm:cxn modelId="{9A994699-16A9-4F7C-84B4-E2BB1F4AD743}" type="presOf" srcId="{06A34D96-E943-40C1-AD4E-E305704E669B}" destId="{6D3B8F99-4CB1-4964-9FF5-EB44AF79B8AA}" srcOrd="0" destOrd="1" presId="urn:microsoft.com/office/officeart/2005/8/layout/hList2"/>
    <dgm:cxn modelId="{8CD4999B-1FBB-4B09-8331-67F79E964FCD}" type="presOf" srcId="{19D546D3-5A42-4A49-BF47-45BA728F199E}" destId="{BD1AA66C-B663-4286-9250-BBB090BCCC68}" srcOrd="0" destOrd="0" presId="urn:microsoft.com/office/officeart/2005/8/layout/hList2"/>
    <dgm:cxn modelId="{EC400CAB-1C30-4DF7-B921-F7CD455979C4}" srcId="{BDB0804A-DD1C-4582-9DD4-D021784FD934}" destId="{962C7F26-A7DF-4AA8-A235-49128AA785CB}" srcOrd="0" destOrd="0" parTransId="{69DBE768-F9EC-47FB-ACDB-E4D6A0A78A19}" sibTransId="{12502B6D-BB6D-41D3-BE7C-7E15730F4491}"/>
    <dgm:cxn modelId="{C116ACAD-C47E-4C24-90CB-3AB53BE145C4}" srcId="{61831637-CB09-4CA9-8658-14D3EC3C2738}" destId="{BDB0804A-DD1C-4582-9DD4-D021784FD934}" srcOrd="0" destOrd="0" parTransId="{03A38D12-74F9-4E5D-9A5D-ACD0F12BABCC}" sibTransId="{90EA4452-3FCF-4F17-94B2-C27AC9B7C20D}"/>
    <dgm:cxn modelId="{98D9DEAD-4A2A-40CE-AAFD-57211C3D51A4}" type="presOf" srcId="{0785A19B-845C-4D6C-B28B-8BD887BFB513}" destId="{6D3B8F99-4CB1-4964-9FF5-EB44AF79B8AA}" srcOrd="0" destOrd="2" presId="urn:microsoft.com/office/officeart/2005/8/layout/hList2"/>
    <dgm:cxn modelId="{E18C02AE-390A-4EE1-BCBB-9407EC90C3C2}" srcId="{044984DF-4FFD-41A5-8118-7D02107502FE}" destId="{1AC6112A-382A-4949-845B-21F42E092B7B}" srcOrd="1" destOrd="0" parTransId="{4732FBC2-D4FC-45D7-B2C4-B60906EA2693}" sibTransId="{B2153B86-A594-4241-B80B-E087398957E1}"/>
    <dgm:cxn modelId="{FD134AAE-B64A-4657-97B0-842D636E06E2}" srcId="{BDB0804A-DD1C-4582-9DD4-D021784FD934}" destId="{0785A19B-845C-4D6C-B28B-8BD887BFB513}" srcOrd="2" destOrd="0" parTransId="{7CB1475E-0D81-44CC-AFB2-3FB6FB314536}" sibTransId="{8F85FA58-6458-4609-A890-750BBDD180B6}"/>
    <dgm:cxn modelId="{F21CF3AE-BC2A-49DF-8A02-28827AB6D364}" srcId="{BDB0804A-DD1C-4582-9DD4-D021784FD934}" destId="{06A34D96-E943-40C1-AD4E-E305704E669B}" srcOrd="1" destOrd="0" parTransId="{CF9916EC-B4AB-4B08-9B10-989D2230861D}" sibTransId="{EAAECA08-AF61-41DA-8683-A96D9E0D7DC2}"/>
    <dgm:cxn modelId="{B06B14B0-F04A-4818-B5AE-74E05A0BA46D}" type="presOf" srcId="{962C7F26-A7DF-4AA8-A235-49128AA785CB}" destId="{6D3B8F99-4CB1-4964-9FF5-EB44AF79B8AA}" srcOrd="0" destOrd="0" presId="urn:microsoft.com/office/officeart/2005/8/layout/hList2"/>
    <dgm:cxn modelId="{C95755BB-8827-4D51-90B6-0E1CCB38FA91}" type="presOf" srcId="{EC3CB88E-C1BC-424D-AEDF-D953F0643490}" destId="{5E2ECBDA-2022-43AC-92C7-675147CB07DA}" srcOrd="0" destOrd="3" presId="urn:microsoft.com/office/officeart/2005/8/layout/hList2"/>
    <dgm:cxn modelId="{F0770AE0-797A-46AC-9894-6844D4153191}" srcId="{044984DF-4FFD-41A5-8118-7D02107502FE}" destId="{92BA2863-7D41-4F9E-8AE0-1E1FE1DAE76E}" srcOrd="0" destOrd="0" parTransId="{F2EB0DEC-8782-4172-A039-194150B80784}" sibTransId="{AB5669BA-5838-436C-B832-28F2BAA4CC9C}"/>
    <dgm:cxn modelId="{2E5D6EE3-5267-45FE-8383-4C412D8A14CC}" type="presOf" srcId="{1DD35D24-241C-4FD0-8F44-18EA6019C671}" destId="{BEB156EB-155C-464F-A860-A3A4327F371E}" srcOrd="0" destOrd="0" presId="urn:microsoft.com/office/officeart/2005/8/layout/hList2"/>
    <dgm:cxn modelId="{D8FCD5E7-20E2-4375-A769-97F0EB3347E3}" srcId="{19D546D3-5A42-4A49-BF47-45BA728F199E}" destId="{1DD35D24-241C-4FD0-8F44-18EA6019C671}" srcOrd="0" destOrd="0" parTransId="{DF59D46B-E78F-4452-B48D-8D037BC193F5}" sibTransId="{ED5113C1-9C80-4B1B-9712-11FBB57C859A}"/>
    <dgm:cxn modelId="{6DA21EFE-967E-445F-8407-0B44009FBC6D}" srcId="{61831637-CB09-4CA9-8658-14D3EC3C2738}" destId="{044984DF-4FFD-41A5-8118-7D02107502FE}" srcOrd="1" destOrd="0" parTransId="{8046C4BA-631A-4056-A5D7-234E1BDD7559}" sibTransId="{8CC339AC-D6E8-43C5-8A83-534D97AED783}"/>
    <dgm:cxn modelId="{CE499AC2-0385-4527-A002-92E1B24EED08}" type="presParOf" srcId="{27CDEC25-26D6-486C-B172-21DEE19A43D8}" destId="{D2BBBB1D-4103-4CFC-8117-3F282C9545F7}" srcOrd="0" destOrd="0" presId="urn:microsoft.com/office/officeart/2005/8/layout/hList2"/>
    <dgm:cxn modelId="{9EE50E01-65BE-42EF-A0F2-99D662AC4743}" type="presParOf" srcId="{D2BBBB1D-4103-4CFC-8117-3F282C9545F7}" destId="{CA321FFE-41DF-4FC1-A46C-B25045DAD393}" srcOrd="0" destOrd="0" presId="urn:microsoft.com/office/officeart/2005/8/layout/hList2"/>
    <dgm:cxn modelId="{B6294250-8661-4822-8E2F-0B7C62B5CB28}" type="presParOf" srcId="{D2BBBB1D-4103-4CFC-8117-3F282C9545F7}" destId="{6D3B8F99-4CB1-4964-9FF5-EB44AF79B8AA}" srcOrd="1" destOrd="0" presId="urn:microsoft.com/office/officeart/2005/8/layout/hList2"/>
    <dgm:cxn modelId="{12681457-9292-4E77-A66B-8E75294A23EC}" type="presParOf" srcId="{D2BBBB1D-4103-4CFC-8117-3F282C9545F7}" destId="{1BD3326D-611E-4FFD-8C24-0E6ACD40DC3B}" srcOrd="2" destOrd="0" presId="urn:microsoft.com/office/officeart/2005/8/layout/hList2"/>
    <dgm:cxn modelId="{B2A57EDB-41F9-449D-87B9-17752A72C863}" type="presParOf" srcId="{27CDEC25-26D6-486C-B172-21DEE19A43D8}" destId="{4520A159-ACF2-4A4F-8C39-2F1DFD61EF8C}" srcOrd="1" destOrd="0" presId="urn:microsoft.com/office/officeart/2005/8/layout/hList2"/>
    <dgm:cxn modelId="{733237D4-C3BF-46AE-988A-6D8C9FE45928}" type="presParOf" srcId="{27CDEC25-26D6-486C-B172-21DEE19A43D8}" destId="{002ABF6B-40CD-4CD4-AB1A-E352DC1CAEA7}" srcOrd="2" destOrd="0" presId="urn:microsoft.com/office/officeart/2005/8/layout/hList2"/>
    <dgm:cxn modelId="{FD0E8976-063E-43C2-A993-B406F6ED42BF}" type="presParOf" srcId="{002ABF6B-40CD-4CD4-AB1A-E352DC1CAEA7}" destId="{BAD1768C-1156-4D86-8C32-38C1A72FFF35}" srcOrd="0" destOrd="0" presId="urn:microsoft.com/office/officeart/2005/8/layout/hList2"/>
    <dgm:cxn modelId="{AC4D3DC0-33B5-405A-97D8-5AC012AB3A90}" type="presParOf" srcId="{002ABF6B-40CD-4CD4-AB1A-E352DC1CAEA7}" destId="{5E2ECBDA-2022-43AC-92C7-675147CB07DA}" srcOrd="1" destOrd="0" presId="urn:microsoft.com/office/officeart/2005/8/layout/hList2"/>
    <dgm:cxn modelId="{B68F13B4-A6A4-4699-A0F4-DFCED9F8EA70}" type="presParOf" srcId="{002ABF6B-40CD-4CD4-AB1A-E352DC1CAEA7}" destId="{2DB2F93F-C0FD-4757-A98D-B5B29AE32439}" srcOrd="2" destOrd="0" presId="urn:microsoft.com/office/officeart/2005/8/layout/hList2"/>
    <dgm:cxn modelId="{BCF55CAC-7A83-4330-9ED6-4E0163A5630E}" type="presParOf" srcId="{27CDEC25-26D6-486C-B172-21DEE19A43D8}" destId="{54535C47-7DC1-4C1E-B0F7-D78C2D8D85A1}" srcOrd="3" destOrd="0" presId="urn:microsoft.com/office/officeart/2005/8/layout/hList2"/>
    <dgm:cxn modelId="{D59AF5DE-5173-4679-B4C2-37ABF784477B}" type="presParOf" srcId="{27CDEC25-26D6-486C-B172-21DEE19A43D8}" destId="{2B0C666A-30CB-4EC3-9C2C-97A62C7B4BB8}" srcOrd="4" destOrd="0" presId="urn:microsoft.com/office/officeart/2005/8/layout/hList2"/>
    <dgm:cxn modelId="{0E4E7969-23AC-493C-842C-E53689256668}" type="presParOf" srcId="{2B0C666A-30CB-4EC3-9C2C-97A62C7B4BB8}" destId="{1818CB25-4FA6-4B1D-96FB-EF96A7A1278C}" srcOrd="0" destOrd="0" presId="urn:microsoft.com/office/officeart/2005/8/layout/hList2"/>
    <dgm:cxn modelId="{9F6140B2-5369-4642-A33B-1C2F04AFF109}" type="presParOf" srcId="{2B0C666A-30CB-4EC3-9C2C-97A62C7B4BB8}" destId="{BEB156EB-155C-464F-A860-A3A4327F371E}" srcOrd="1" destOrd="0" presId="urn:microsoft.com/office/officeart/2005/8/layout/hList2"/>
    <dgm:cxn modelId="{83C9C561-D89D-4F64-B1BE-9D24F2730235}" type="presParOf" srcId="{2B0C666A-30CB-4EC3-9C2C-97A62C7B4BB8}" destId="{BD1AA66C-B663-4286-9250-BBB090BCCC68}" srcOrd="2" destOrd="0" presId="urn:microsoft.com/office/officeart/2005/8/layout/h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EC010EE-0423-4495-A7C7-DF7E7F9C42C7}" type="doc">
      <dgm:prSet loTypeId="urn:microsoft.com/office/officeart/2005/8/layout/chevron1" loCatId="process" qsTypeId="urn:microsoft.com/office/officeart/2005/8/quickstyle/3d5" qsCatId="3D" csTypeId="urn:microsoft.com/office/officeart/2005/8/colors/accent1_2" csCatId="accent1" phldr="1"/>
      <dgm:spPr/>
    </dgm:pt>
    <dgm:pt modelId="{F9623335-BB2D-45D3-81A1-61DEC6AD6222}">
      <dgm:prSet phldrT="[Texto]" custT="1"/>
      <dgm:spPr>
        <a:solidFill>
          <a:schemeClr val="accent6">
            <a:lumMod val="20000"/>
            <a:lumOff val="80000"/>
          </a:schemeClr>
        </a:solidFill>
        <a:ln w="76200">
          <a:solidFill>
            <a:srgbClr val="FF0000"/>
          </a:solidFill>
        </a:ln>
      </dgm:spPr>
      <dgm:t>
        <a:bodyPr/>
        <a:lstStyle/>
        <a:p>
          <a:r>
            <a:rPr lang="pt-PT" sz="3200" dirty="0">
              <a:solidFill>
                <a:schemeClr val="tx1"/>
              </a:solidFill>
              <a:latin typeface="Bahnschrift SemiBold" panose="020B0502040204020203" pitchFamily="34" charset="0"/>
            </a:rPr>
            <a:t>É preciso considerar e dar importância ao texto narrativo das cortinas do tabernáculo para valorizar sua tipologia e espiritualidade,  ignorar o texto é desprezar o que Deus disse</a:t>
          </a:r>
        </a:p>
      </dgm:t>
    </dgm:pt>
    <dgm:pt modelId="{B987BB3A-318C-4040-99EF-9D3609418E4F}" type="parTrans" cxnId="{C7D4A155-C35F-4795-892B-54126BDC0FD8}">
      <dgm:prSet/>
      <dgm:spPr/>
      <dgm:t>
        <a:bodyPr/>
        <a:lstStyle/>
        <a:p>
          <a:endParaRPr lang="pt-PT"/>
        </a:p>
      </dgm:t>
    </dgm:pt>
    <dgm:pt modelId="{6241A9AE-1A4C-4130-B26F-A821ED6031FC}" type="sibTrans" cxnId="{C7D4A155-C35F-4795-892B-54126BDC0FD8}">
      <dgm:prSet/>
      <dgm:spPr/>
      <dgm:t>
        <a:bodyPr/>
        <a:lstStyle/>
        <a:p>
          <a:endParaRPr lang="pt-PT"/>
        </a:p>
      </dgm:t>
    </dgm:pt>
    <dgm:pt modelId="{DCCD364F-D9A1-4FA6-8204-677656C7E623}">
      <dgm:prSet phldrT="[Texto]" custT="1"/>
      <dgm:spPr>
        <a:solidFill>
          <a:schemeClr val="accent6">
            <a:lumMod val="20000"/>
            <a:lumOff val="80000"/>
          </a:schemeClr>
        </a:solidFill>
        <a:ln w="76200">
          <a:solidFill>
            <a:srgbClr val="FF0000"/>
          </a:solidFill>
        </a:ln>
      </dgm:spPr>
      <dgm:t>
        <a:bodyPr/>
        <a:lstStyle/>
        <a:p>
          <a:r>
            <a:rPr lang="pt-PT" sz="3200" dirty="0">
              <a:solidFill>
                <a:schemeClr val="tx1"/>
              </a:solidFill>
              <a:latin typeface="Bahnschrift SemiBold" panose="020B0502040204020203" pitchFamily="34" charset="0"/>
            </a:rPr>
            <a:t>Cada detalhe das peças fabricadas no tabernáculo servia de ensino acerca das coisas espirituais</a:t>
          </a:r>
        </a:p>
      </dgm:t>
    </dgm:pt>
    <dgm:pt modelId="{4D1C2C00-7AC5-44B9-9D96-E86A1397D569}" type="parTrans" cxnId="{B271DA47-07CA-4AF9-B9C1-D46FDE2A1E07}">
      <dgm:prSet/>
      <dgm:spPr/>
      <dgm:t>
        <a:bodyPr/>
        <a:lstStyle/>
        <a:p>
          <a:endParaRPr lang="pt-PT"/>
        </a:p>
      </dgm:t>
    </dgm:pt>
    <dgm:pt modelId="{06B8BEC9-FB6D-4526-A227-AC94B5B17C8A}" type="sibTrans" cxnId="{B271DA47-07CA-4AF9-B9C1-D46FDE2A1E07}">
      <dgm:prSet/>
      <dgm:spPr/>
      <dgm:t>
        <a:bodyPr/>
        <a:lstStyle/>
        <a:p>
          <a:endParaRPr lang="pt-PT"/>
        </a:p>
      </dgm:t>
    </dgm:pt>
    <dgm:pt modelId="{44EB65F8-C368-4DC3-AA8E-F25523B33E5D}">
      <dgm:prSet phldrT="[Texto]" custT="1"/>
      <dgm:spPr>
        <a:solidFill>
          <a:schemeClr val="accent6">
            <a:lumMod val="20000"/>
            <a:lumOff val="80000"/>
          </a:schemeClr>
        </a:solidFill>
        <a:ln w="76200">
          <a:solidFill>
            <a:srgbClr val="FF0000"/>
          </a:solidFill>
        </a:ln>
      </dgm:spPr>
      <dgm:t>
        <a:bodyPr/>
        <a:lstStyle/>
        <a:p>
          <a:r>
            <a:rPr lang="pt-PT" sz="3200" dirty="0">
              <a:solidFill>
                <a:schemeClr val="tx1"/>
              </a:solidFill>
              <a:latin typeface="Bahnschrift SemiBold" panose="020B0502040204020203" pitchFamily="34" charset="0"/>
            </a:rPr>
            <a:t>Todos os materiais usados na construção do tabernáculo remontam uma tipologia singular com relação a pessoa e obra de Cristo</a:t>
          </a:r>
        </a:p>
      </dgm:t>
    </dgm:pt>
    <dgm:pt modelId="{435E336F-0604-46E4-A974-C62145676D70}" type="parTrans" cxnId="{0B9CA93F-E01E-4184-BCAB-A3F4605DD9FE}">
      <dgm:prSet/>
      <dgm:spPr/>
      <dgm:t>
        <a:bodyPr/>
        <a:lstStyle/>
        <a:p>
          <a:endParaRPr lang="pt-PT"/>
        </a:p>
      </dgm:t>
    </dgm:pt>
    <dgm:pt modelId="{73966259-450C-42A5-AF5C-951E71EA3E34}" type="sibTrans" cxnId="{0B9CA93F-E01E-4184-BCAB-A3F4605DD9FE}">
      <dgm:prSet/>
      <dgm:spPr/>
      <dgm:t>
        <a:bodyPr/>
        <a:lstStyle/>
        <a:p>
          <a:endParaRPr lang="pt-PT"/>
        </a:p>
      </dgm:t>
    </dgm:pt>
    <dgm:pt modelId="{F7693B63-3ABE-4555-89C5-DD7AE2D124A3}" type="pres">
      <dgm:prSet presAssocID="{4EC010EE-0423-4495-A7C7-DF7E7F9C42C7}" presName="Name0" presStyleCnt="0">
        <dgm:presLayoutVars>
          <dgm:dir/>
          <dgm:animLvl val="lvl"/>
          <dgm:resizeHandles val="exact"/>
        </dgm:presLayoutVars>
      </dgm:prSet>
      <dgm:spPr/>
    </dgm:pt>
    <dgm:pt modelId="{B5957716-141C-4502-8F84-7A8079B0C60C}" type="pres">
      <dgm:prSet presAssocID="{F9623335-BB2D-45D3-81A1-61DEC6AD6222}" presName="parTxOnly" presStyleLbl="node1" presStyleIdx="0" presStyleCnt="3">
        <dgm:presLayoutVars>
          <dgm:chMax val="0"/>
          <dgm:chPref val="0"/>
          <dgm:bulletEnabled val="1"/>
        </dgm:presLayoutVars>
      </dgm:prSet>
      <dgm:spPr/>
    </dgm:pt>
    <dgm:pt modelId="{539D7BCA-58FA-4A4C-BDD3-47B7BF6D3BC2}" type="pres">
      <dgm:prSet presAssocID="{6241A9AE-1A4C-4130-B26F-A821ED6031FC}" presName="parTxOnlySpace" presStyleCnt="0"/>
      <dgm:spPr/>
    </dgm:pt>
    <dgm:pt modelId="{41D7B43C-BA1C-4D70-A0D4-D2A43715D0B1}" type="pres">
      <dgm:prSet presAssocID="{DCCD364F-D9A1-4FA6-8204-677656C7E623}" presName="parTxOnly" presStyleLbl="node1" presStyleIdx="1" presStyleCnt="3">
        <dgm:presLayoutVars>
          <dgm:chMax val="0"/>
          <dgm:chPref val="0"/>
          <dgm:bulletEnabled val="1"/>
        </dgm:presLayoutVars>
      </dgm:prSet>
      <dgm:spPr/>
    </dgm:pt>
    <dgm:pt modelId="{508B1319-827B-435A-AD51-42E0D05BB1C1}" type="pres">
      <dgm:prSet presAssocID="{06B8BEC9-FB6D-4526-A227-AC94B5B17C8A}" presName="parTxOnlySpace" presStyleCnt="0"/>
      <dgm:spPr/>
    </dgm:pt>
    <dgm:pt modelId="{9162239B-A94F-45AE-B5EA-23E4AAD1BEB0}" type="pres">
      <dgm:prSet presAssocID="{44EB65F8-C368-4DC3-AA8E-F25523B33E5D}" presName="parTxOnly" presStyleLbl="node1" presStyleIdx="2" presStyleCnt="3">
        <dgm:presLayoutVars>
          <dgm:chMax val="0"/>
          <dgm:chPref val="0"/>
          <dgm:bulletEnabled val="1"/>
        </dgm:presLayoutVars>
      </dgm:prSet>
      <dgm:spPr/>
    </dgm:pt>
  </dgm:ptLst>
  <dgm:cxnLst>
    <dgm:cxn modelId="{E7340E1F-B082-48B0-A4B1-5429DDDFF739}" type="presOf" srcId="{44EB65F8-C368-4DC3-AA8E-F25523B33E5D}" destId="{9162239B-A94F-45AE-B5EA-23E4AAD1BEB0}" srcOrd="0" destOrd="0" presId="urn:microsoft.com/office/officeart/2005/8/layout/chevron1"/>
    <dgm:cxn modelId="{0B9CA93F-E01E-4184-BCAB-A3F4605DD9FE}" srcId="{4EC010EE-0423-4495-A7C7-DF7E7F9C42C7}" destId="{44EB65F8-C368-4DC3-AA8E-F25523B33E5D}" srcOrd="2" destOrd="0" parTransId="{435E336F-0604-46E4-A974-C62145676D70}" sibTransId="{73966259-450C-42A5-AF5C-951E71EA3E34}"/>
    <dgm:cxn modelId="{B271DA47-07CA-4AF9-B9C1-D46FDE2A1E07}" srcId="{4EC010EE-0423-4495-A7C7-DF7E7F9C42C7}" destId="{DCCD364F-D9A1-4FA6-8204-677656C7E623}" srcOrd="1" destOrd="0" parTransId="{4D1C2C00-7AC5-44B9-9D96-E86A1397D569}" sibTransId="{06B8BEC9-FB6D-4526-A227-AC94B5B17C8A}"/>
    <dgm:cxn modelId="{C7D4A155-C35F-4795-892B-54126BDC0FD8}" srcId="{4EC010EE-0423-4495-A7C7-DF7E7F9C42C7}" destId="{F9623335-BB2D-45D3-81A1-61DEC6AD6222}" srcOrd="0" destOrd="0" parTransId="{B987BB3A-318C-4040-99EF-9D3609418E4F}" sibTransId="{6241A9AE-1A4C-4130-B26F-A821ED6031FC}"/>
    <dgm:cxn modelId="{8CA6C976-A3DC-4ADC-8ADC-135141C50C4D}" type="presOf" srcId="{F9623335-BB2D-45D3-81A1-61DEC6AD6222}" destId="{B5957716-141C-4502-8F84-7A8079B0C60C}" srcOrd="0" destOrd="0" presId="urn:microsoft.com/office/officeart/2005/8/layout/chevron1"/>
    <dgm:cxn modelId="{75DA10DE-6F58-4581-A32A-E2B765E8F0A7}" type="presOf" srcId="{4EC010EE-0423-4495-A7C7-DF7E7F9C42C7}" destId="{F7693B63-3ABE-4555-89C5-DD7AE2D124A3}" srcOrd="0" destOrd="0" presId="urn:microsoft.com/office/officeart/2005/8/layout/chevron1"/>
    <dgm:cxn modelId="{1F2228FF-994A-4D17-9CBE-4D8E4F123C98}" type="presOf" srcId="{DCCD364F-D9A1-4FA6-8204-677656C7E623}" destId="{41D7B43C-BA1C-4D70-A0D4-D2A43715D0B1}" srcOrd="0" destOrd="0" presId="urn:microsoft.com/office/officeart/2005/8/layout/chevron1"/>
    <dgm:cxn modelId="{EFE37581-0FC4-4D43-A8FF-126688BF1323}" type="presParOf" srcId="{F7693B63-3ABE-4555-89C5-DD7AE2D124A3}" destId="{B5957716-141C-4502-8F84-7A8079B0C60C}" srcOrd="0" destOrd="0" presId="urn:microsoft.com/office/officeart/2005/8/layout/chevron1"/>
    <dgm:cxn modelId="{1A3061F3-ABEA-44A7-A0AE-C5BB0EFCC9B0}" type="presParOf" srcId="{F7693B63-3ABE-4555-89C5-DD7AE2D124A3}" destId="{539D7BCA-58FA-4A4C-BDD3-47B7BF6D3BC2}" srcOrd="1" destOrd="0" presId="urn:microsoft.com/office/officeart/2005/8/layout/chevron1"/>
    <dgm:cxn modelId="{AC6AE8DC-7721-4A9F-A59F-6F515B6B7C17}" type="presParOf" srcId="{F7693B63-3ABE-4555-89C5-DD7AE2D124A3}" destId="{41D7B43C-BA1C-4D70-A0D4-D2A43715D0B1}" srcOrd="2" destOrd="0" presId="urn:microsoft.com/office/officeart/2005/8/layout/chevron1"/>
    <dgm:cxn modelId="{5F259A8C-96A9-4EDA-B620-0ED5E75C26E3}" type="presParOf" srcId="{F7693B63-3ABE-4555-89C5-DD7AE2D124A3}" destId="{508B1319-827B-435A-AD51-42E0D05BB1C1}" srcOrd="3" destOrd="0" presId="urn:microsoft.com/office/officeart/2005/8/layout/chevron1"/>
    <dgm:cxn modelId="{7818591A-4841-490B-B137-6642B7CF68AD}" type="presParOf" srcId="{F7693B63-3ABE-4555-89C5-DD7AE2D124A3}" destId="{9162239B-A94F-45AE-B5EA-23E4AAD1BEB0}" srcOrd="4"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76E8729-5E2A-4AFE-AC8F-6659300C4D14}" type="doc">
      <dgm:prSet loTypeId="urn:microsoft.com/office/officeart/2005/8/layout/vList6" loCatId="process" qsTypeId="urn:microsoft.com/office/officeart/2005/8/quickstyle/3d3" qsCatId="3D" csTypeId="urn:microsoft.com/office/officeart/2005/8/colors/accent1_2" csCatId="accent1" phldr="1"/>
      <dgm:spPr/>
      <dgm:t>
        <a:bodyPr/>
        <a:lstStyle/>
        <a:p>
          <a:endParaRPr lang="pt-PT"/>
        </a:p>
      </dgm:t>
    </dgm:pt>
    <dgm:pt modelId="{D0867C08-E099-4059-9397-BCCD955ECBD7}">
      <dgm:prSet phldrT="[Texto]" custT="1"/>
      <dgm:spPr>
        <a:ln w="76200">
          <a:solidFill>
            <a:srgbClr val="FFFF00"/>
          </a:solidFill>
        </a:ln>
      </dgm:spPr>
      <dgm:t>
        <a:bodyPr/>
        <a:lstStyle/>
        <a:p>
          <a:r>
            <a:rPr lang="pt-PT" sz="4800" dirty="0">
              <a:solidFill>
                <a:srgbClr val="FFFF00"/>
              </a:solidFill>
              <a:latin typeface="Bahnschrift SemiBold" panose="020B0502040204020203" pitchFamily="34" charset="0"/>
            </a:rPr>
            <a:t>O Pátio do Tabernáculo estava no interior da cerca</a:t>
          </a:r>
        </a:p>
        <a:p>
          <a:endParaRPr lang="pt-PT" sz="4800" dirty="0">
            <a:solidFill>
              <a:srgbClr val="FFFF00"/>
            </a:solidFill>
            <a:latin typeface="Bahnschrift SemiBold" panose="020B0502040204020203" pitchFamily="34" charset="0"/>
          </a:endParaRPr>
        </a:p>
        <a:p>
          <a:endParaRPr lang="pt-PT" sz="3200" dirty="0">
            <a:solidFill>
              <a:srgbClr val="FFFF00"/>
            </a:solidFill>
            <a:latin typeface="Bahnschrift SemiBold" panose="020B0502040204020203" pitchFamily="34" charset="0"/>
          </a:endParaRPr>
        </a:p>
        <a:p>
          <a:endParaRPr lang="pt-PT" sz="3200" dirty="0">
            <a:solidFill>
              <a:srgbClr val="FFFF00"/>
            </a:solidFill>
            <a:latin typeface="Bahnschrift SemiBold" panose="020B0502040204020203" pitchFamily="34" charset="0"/>
          </a:endParaRPr>
        </a:p>
        <a:p>
          <a:endParaRPr lang="pt-PT" sz="3200" dirty="0">
            <a:solidFill>
              <a:srgbClr val="FFFF00"/>
            </a:solidFill>
            <a:latin typeface="Bahnschrift SemiBold" panose="020B0502040204020203" pitchFamily="34" charset="0"/>
          </a:endParaRPr>
        </a:p>
        <a:p>
          <a:endParaRPr lang="pt-PT" sz="3200" dirty="0">
            <a:solidFill>
              <a:srgbClr val="FFFF00"/>
            </a:solidFill>
            <a:latin typeface="Bahnschrift SemiBold" panose="020B0502040204020203" pitchFamily="34" charset="0"/>
          </a:endParaRPr>
        </a:p>
      </dgm:t>
    </dgm:pt>
    <dgm:pt modelId="{6FD02D72-9407-4EF8-A051-BC7FA9545E4C}" type="parTrans" cxnId="{F4D179CF-A8D9-41AE-9F25-217B92588D97}">
      <dgm:prSet/>
      <dgm:spPr/>
      <dgm:t>
        <a:bodyPr/>
        <a:lstStyle/>
        <a:p>
          <a:endParaRPr lang="pt-PT"/>
        </a:p>
      </dgm:t>
    </dgm:pt>
    <dgm:pt modelId="{91580B93-CE7A-4403-AD9D-63B8BE127B0D}" type="sibTrans" cxnId="{F4D179CF-A8D9-41AE-9F25-217B92588D97}">
      <dgm:prSet/>
      <dgm:spPr/>
      <dgm:t>
        <a:bodyPr/>
        <a:lstStyle/>
        <a:p>
          <a:endParaRPr lang="pt-PT"/>
        </a:p>
      </dgm:t>
    </dgm:pt>
    <dgm:pt modelId="{B712998F-1F61-4250-AFBE-67F10A7E691D}">
      <dgm:prSet phldrT="[Texto]" custT="1"/>
      <dgm:spPr>
        <a:ln w="76200">
          <a:solidFill>
            <a:srgbClr val="FF0000"/>
          </a:solidFill>
        </a:ln>
      </dgm:spPr>
      <dgm:t>
        <a:bodyPr/>
        <a:lstStyle/>
        <a:p>
          <a:r>
            <a:rPr lang="pt-PT" sz="3200" dirty="0">
              <a:solidFill>
                <a:schemeClr val="tx1"/>
              </a:solidFill>
              <a:latin typeface="Bahnschrift SemiBold" panose="020B0502040204020203" pitchFamily="34" charset="0"/>
            </a:rPr>
            <a:t>O cortinado branco de linho fino torcido separa o local santo de Deus dos pecadores</a:t>
          </a:r>
        </a:p>
      </dgm:t>
    </dgm:pt>
    <dgm:pt modelId="{8A2E62D2-BF02-40C9-9E4D-51D545484F2D}" type="parTrans" cxnId="{D1B09DB6-9501-4C92-B0CD-CFA13FB0DA45}">
      <dgm:prSet/>
      <dgm:spPr/>
      <dgm:t>
        <a:bodyPr/>
        <a:lstStyle/>
        <a:p>
          <a:endParaRPr lang="pt-PT"/>
        </a:p>
      </dgm:t>
    </dgm:pt>
    <dgm:pt modelId="{37E2CEB9-9097-425D-9F36-9F944AB8F12F}" type="sibTrans" cxnId="{D1B09DB6-9501-4C92-B0CD-CFA13FB0DA45}">
      <dgm:prSet/>
      <dgm:spPr/>
      <dgm:t>
        <a:bodyPr/>
        <a:lstStyle/>
        <a:p>
          <a:endParaRPr lang="pt-PT"/>
        </a:p>
      </dgm:t>
    </dgm:pt>
    <dgm:pt modelId="{BFD6E61E-8DEA-48CD-8AB8-691312A682AA}">
      <dgm:prSet phldrT="[Texto]" custT="1"/>
      <dgm:spPr>
        <a:ln w="76200">
          <a:solidFill>
            <a:srgbClr val="FF0000"/>
          </a:solidFill>
        </a:ln>
      </dgm:spPr>
      <dgm:t>
        <a:bodyPr/>
        <a:lstStyle/>
        <a:p>
          <a:r>
            <a:rPr lang="pt-PT" sz="3200" dirty="0">
              <a:solidFill>
                <a:schemeClr val="tx1"/>
              </a:solidFill>
              <a:latin typeface="Bahnschrift SemiBold" panose="020B0502040204020203" pitchFamily="34" charset="0"/>
            </a:rPr>
            <a:t>Somente quando o pecador comparecia para trazer sua oferta pelo seu pecado entrava no pátio santo de Deus</a:t>
          </a:r>
        </a:p>
      </dgm:t>
    </dgm:pt>
    <dgm:pt modelId="{8C6AADE3-C03C-41C0-A4A3-B6B1560ED74B}" type="parTrans" cxnId="{DB88CBF3-D0C5-4127-94F8-E55ADB43D91A}">
      <dgm:prSet/>
      <dgm:spPr/>
      <dgm:t>
        <a:bodyPr/>
        <a:lstStyle/>
        <a:p>
          <a:endParaRPr lang="pt-PT"/>
        </a:p>
      </dgm:t>
    </dgm:pt>
    <dgm:pt modelId="{6AE5861C-4486-445C-AEA4-250A9D655789}" type="sibTrans" cxnId="{DB88CBF3-D0C5-4127-94F8-E55ADB43D91A}">
      <dgm:prSet/>
      <dgm:spPr/>
      <dgm:t>
        <a:bodyPr/>
        <a:lstStyle/>
        <a:p>
          <a:endParaRPr lang="pt-PT"/>
        </a:p>
      </dgm:t>
    </dgm:pt>
    <dgm:pt modelId="{CE056832-FB4B-49E4-8173-B498DAA0BD33}">
      <dgm:prSet phldrT="[Texto]" custT="1"/>
      <dgm:spPr>
        <a:ln w="76200">
          <a:solidFill>
            <a:srgbClr val="FFFF00"/>
          </a:solidFill>
        </a:ln>
      </dgm:spPr>
      <dgm:t>
        <a:bodyPr/>
        <a:lstStyle/>
        <a:p>
          <a:r>
            <a:rPr lang="pt-PT" sz="4000" dirty="0">
              <a:solidFill>
                <a:srgbClr val="FFFF00"/>
              </a:solidFill>
              <a:latin typeface="Bahnschrift SemiBold" panose="020B0502040204020203" pitchFamily="34" charset="0"/>
            </a:rPr>
            <a:t>A imagem do cortinado branco de linho torcido simboliza a pureza de Deus e meio as impurezas deste mundo</a:t>
          </a:r>
        </a:p>
        <a:p>
          <a:endParaRPr lang="pt-PT" sz="4000" dirty="0">
            <a:solidFill>
              <a:srgbClr val="FFFF00"/>
            </a:solidFill>
            <a:latin typeface="Bahnschrift SemiBold" panose="020B0502040204020203" pitchFamily="34" charset="0"/>
          </a:endParaRPr>
        </a:p>
        <a:p>
          <a:endParaRPr lang="pt-PT" sz="4000" dirty="0">
            <a:solidFill>
              <a:srgbClr val="FFFF00"/>
            </a:solidFill>
            <a:latin typeface="Bahnschrift SemiBold" panose="020B0502040204020203" pitchFamily="34" charset="0"/>
          </a:endParaRPr>
        </a:p>
        <a:p>
          <a:endParaRPr lang="pt-PT" sz="4400" dirty="0">
            <a:solidFill>
              <a:srgbClr val="FFFF00"/>
            </a:solidFill>
            <a:latin typeface="Bahnschrift SemiBold" panose="020B0502040204020203" pitchFamily="34" charset="0"/>
          </a:endParaRPr>
        </a:p>
        <a:p>
          <a:endParaRPr lang="pt-PT" sz="4400" dirty="0">
            <a:solidFill>
              <a:srgbClr val="FFFF00"/>
            </a:solidFill>
            <a:latin typeface="Bahnschrift SemiBold" panose="020B0502040204020203" pitchFamily="34" charset="0"/>
          </a:endParaRPr>
        </a:p>
        <a:p>
          <a:r>
            <a:rPr lang="pt-PT" sz="4400" dirty="0">
              <a:solidFill>
                <a:srgbClr val="FFFF00"/>
              </a:solidFill>
              <a:latin typeface="Bahnschrift SemiBold" panose="020B0502040204020203" pitchFamily="34" charset="0"/>
            </a:rPr>
            <a:t> </a:t>
          </a:r>
        </a:p>
      </dgm:t>
    </dgm:pt>
    <dgm:pt modelId="{FE9ED378-78D9-4272-9F02-E83F1885D40A}" type="parTrans" cxnId="{5ACAB88A-6E33-47CC-ADC3-E0CB3D53A419}">
      <dgm:prSet/>
      <dgm:spPr/>
      <dgm:t>
        <a:bodyPr/>
        <a:lstStyle/>
        <a:p>
          <a:endParaRPr lang="pt-PT"/>
        </a:p>
      </dgm:t>
    </dgm:pt>
    <dgm:pt modelId="{CE4D6F7E-676B-4D77-A761-4E01226D4348}" type="sibTrans" cxnId="{5ACAB88A-6E33-47CC-ADC3-E0CB3D53A419}">
      <dgm:prSet/>
      <dgm:spPr/>
      <dgm:t>
        <a:bodyPr/>
        <a:lstStyle/>
        <a:p>
          <a:endParaRPr lang="pt-PT"/>
        </a:p>
      </dgm:t>
    </dgm:pt>
    <dgm:pt modelId="{C6F510A8-547B-4CA0-B116-71C73DE662A5}">
      <dgm:prSet phldrT="[Texto]" custT="1"/>
      <dgm:spPr>
        <a:ln w="76200">
          <a:solidFill>
            <a:srgbClr val="FF0000"/>
          </a:solidFill>
        </a:ln>
      </dgm:spPr>
      <dgm:t>
        <a:bodyPr/>
        <a:lstStyle/>
        <a:p>
          <a:r>
            <a:rPr lang="pt-PT" sz="3200" dirty="0">
              <a:latin typeface="Bahnschrift SemiBold" panose="020B0502040204020203" pitchFamily="34" charset="0"/>
            </a:rPr>
            <a:t>Era o símbolo da santidade e pureza de Jesus, pois como homem não havia defeito e nem mancha</a:t>
          </a:r>
        </a:p>
      </dgm:t>
    </dgm:pt>
    <dgm:pt modelId="{C2B61CB2-A42F-49E9-BEAC-690063049848}" type="parTrans" cxnId="{38B48DB0-5530-4DA0-B9E4-FC484891EAFF}">
      <dgm:prSet/>
      <dgm:spPr/>
      <dgm:t>
        <a:bodyPr/>
        <a:lstStyle/>
        <a:p>
          <a:endParaRPr lang="pt-PT"/>
        </a:p>
      </dgm:t>
    </dgm:pt>
    <dgm:pt modelId="{F235E395-34EF-4B6B-9381-4376ED91E035}" type="sibTrans" cxnId="{38B48DB0-5530-4DA0-B9E4-FC484891EAFF}">
      <dgm:prSet/>
      <dgm:spPr/>
      <dgm:t>
        <a:bodyPr/>
        <a:lstStyle/>
        <a:p>
          <a:endParaRPr lang="pt-PT"/>
        </a:p>
      </dgm:t>
    </dgm:pt>
    <dgm:pt modelId="{41A94150-B5BD-4D6F-A0B8-9A84808B8AEA}">
      <dgm:prSet phldrT="[Texto]" custT="1"/>
      <dgm:spPr>
        <a:ln w="76200">
          <a:solidFill>
            <a:srgbClr val="FF0000"/>
          </a:solidFill>
        </a:ln>
      </dgm:spPr>
      <dgm:t>
        <a:bodyPr/>
        <a:lstStyle/>
        <a:p>
          <a:r>
            <a:rPr lang="pt-PT" sz="3200" dirty="0">
              <a:solidFill>
                <a:srgbClr val="FF0000"/>
              </a:solidFill>
              <a:latin typeface="Bahnschrift SemiBold" panose="020B0502040204020203" pitchFamily="34" charset="0"/>
            </a:rPr>
            <a:t>Certa feita Jesus disse aos seus opositores: Quem dentre vós me convence de pecado João 8:46</a:t>
          </a:r>
        </a:p>
      </dgm:t>
    </dgm:pt>
    <dgm:pt modelId="{A8C9095E-BA4C-4A5F-8ED4-EBAB125867C8}" type="parTrans" cxnId="{A8BED61C-3237-46CE-9652-CF92C48CD0BB}">
      <dgm:prSet/>
      <dgm:spPr/>
      <dgm:t>
        <a:bodyPr/>
        <a:lstStyle/>
        <a:p>
          <a:endParaRPr lang="pt-PT"/>
        </a:p>
      </dgm:t>
    </dgm:pt>
    <dgm:pt modelId="{78C93CD3-0285-4A17-9C7F-E557BE811989}" type="sibTrans" cxnId="{A8BED61C-3237-46CE-9652-CF92C48CD0BB}">
      <dgm:prSet/>
      <dgm:spPr/>
      <dgm:t>
        <a:bodyPr/>
        <a:lstStyle/>
        <a:p>
          <a:endParaRPr lang="pt-PT"/>
        </a:p>
      </dgm:t>
    </dgm:pt>
    <dgm:pt modelId="{5085E1FB-63B7-45FA-BD0F-B64971E639A0}">
      <dgm:prSet phldrT="[Texto]" custT="1"/>
      <dgm:spPr>
        <a:ln w="76200">
          <a:solidFill>
            <a:srgbClr val="FF0000"/>
          </a:solidFill>
        </a:ln>
      </dgm:spPr>
      <dgm:t>
        <a:bodyPr/>
        <a:lstStyle/>
        <a:p>
          <a:r>
            <a:rPr lang="pt-PT" sz="3200" dirty="0">
              <a:solidFill>
                <a:schemeClr val="tx1"/>
              </a:solidFill>
              <a:latin typeface="Bahnschrift SemiBold" panose="020B0502040204020203" pitchFamily="34" charset="0"/>
            </a:rPr>
            <a:t>As cortinas faziam separação entre o santo e o profano</a:t>
          </a:r>
        </a:p>
      </dgm:t>
    </dgm:pt>
    <dgm:pt modelId="{6ECBF653-6C71-4D76-A6F0-1AB1FAE11B9F}" type="parTrans" cxnId="{36CBF3C3-8E01-44F4-9098-9E7035D1FB33}">
      <dgm:prSet/>
      <dgm:spPr/>
      <dgm:t>
        <a:bodyPr/>
        <a:lstStyle/>
        <a:p>
          <a:endParaRPr lang="pt-PT"/>
        </a:p>
      </dgm:t>
    </dgm:pt>
    <dgm:pt modelId="{2C5DE4DB-199A-4A71-BDCF-692FFA3D881F}" type="sibTrans" cxnId="{36CBF3C3-8E01-44F4-9098-9E7035D1FB33}">
      <dgm:prSet/>
      <dgm:spPr/>
      <dgm:t>
        <a:bodyPr/>
        <a:lstStyle/>
        <a:p>
          <a:endParaRPr lang="pt-PT"/>
        </a:p>
      </dgm:t>
    </dgm:pt>
    <dgm:pt modelId="{EE6163D5-34C9-4DC7-89B0-B6188E14BD06}">
      <dgm:prSet phldrT="[Texto]" custT="1"/>
      <dgm:spPr>
        <a:ln w="76200">
          <a:solidFill>
            <a:srgbClr val="FF0000"/>
          </a:solidFill>
        </a:ln>
      </dgm:spPr>
      <dgm:t>
        <a:bodyPr/>
        <a:lstStyle/>
        <a:p>
          <a:r>
            <a:rPr lang="pt-PT" sz="3200" dirty="0">
              <a:solidFill>
                <a:schemeClr val="tx1"/>
              </a:solidFill>
              <a:latin typeface="Bahnschrift SemiBold" panose="020B0502040204020203" pitchFamily="34" charset="0"/>
            </a:rPr>
            <a:t>A igreja de Cristo não se fecha dentro de uma cerca, mas está sempre pronta para receber todo pecador arrependido que confessa Cristo como seu cordeiro expiatório</a:t>
          </a:r>
        </a:p>
      </dgm:t>
    </dgm:pt>
    <dgm:pt modelId="{B2002736-5396-4D1C-8AC3-D150BA90AD71}" type="parTrans" cxnId="{12F6E293-A8D3-4B92-AB2A-A797267900E4}">
      <dgm:prSet/>
      <dgm:spPr/>
      <dgm:t>
        <a:bodyPr/>
        <a:lstStyle/>
        <a:p>
          <a:endParaRPr lang="pt-PT"/>
        </a:p>
      </dgm:t>
    </dgm:pt>
    <dgm:pt modelId="{D7047FEF-72A0-4789-8997-CBFDE29D74DE}" type="sibTrans" cxnId="{12F6E293-A8D3-4B92-AB2A-A797267900E4}">
      <dgm:prSet/>
      <dgm:spPr/>
      <dgm:t>
        <a:bodyPr/>
        <a:lstStyle/>
        <a:p>
          <a:endParaRPr lang="pt-PT"/>
        </a:p>
      </dgm:t>
    </dgm:pt>
    <dgm:pt modelId="{2DECFCD7-FA84-47FB-9505-ED05BD811073}">
      <dgm:prSet phldrT="[Texto]" custT="1"/>
      <dgm:spPr>
        <a:ln w="76200">
          <a:solidFill>
            <a:srgbClr val="FF0000"/>
          </a:solidFill>
        </a:ln>
      </dgm:spPr>
      <dgm:t>
        <a:bodyPr/>
        <a:lstStyle/>
        <a:p>
          <a:endParaRPr lang="pt-PT" sz="3200" dirty="0">
            <a:solidFill>
              <a:schemeClr val="tx1"/>
            </a:solidFill>
            <a:latin typeface="Bahnschrift SemiBold" panose="020B0502040204020203" pitchFamily="34" charset="0"/>
          </a:endParaRPr>
        </a:p>
      </dgm:t>
    </dgm:pt>
    <dgm:pt modelId="{5EF53BCB-D82D-46D9-A977-3BDBBB10FF66}" type="parTrans" cxnId="{936267E5-66E6-4EBC-B3EE-D8EEC6991062}">
      <dgm:prSet/>
      <dgm:spPr/>
      <dgm:t>
        <a:bodyPr/>
        <a:lstStyle/>
        <a:p>
          <a:endParaRPr lang="pt-PT"/>
        </a:p>
      </dgm:t>
    </dgm:pt>
    <dgm:pt modelId="{68C672CC-B2F6-4B69-B115-6F275E7CA504}" type="sibTrans" cxnId="{936267E5-66E6-4EBC-B3EE-D8EEC6991062}">
      <dgm:prSet/>
      <dgm:spPr/>
      <dgm:t>
        <a:bodyPr/>
        <a:lstStyle/>
        <a:p>
          <a:endParaRPr lang="pt-PT"/>
        </a:p>
      </dgm:t>
    </dgm:pt>
    <dgm:pt modelId="{9C864729-C67F-49BD-A8A1-3F4A56949724}">
      <dgm:prSet phldrT="[Texto]" custT="1"/>
      <dgm:spPr>
        <a:ln w="76200">
          <a:solidFill>
            <a:srgbClr val="FF0000"/>
          </a:solidFill>
        </a:ln>
      </dgm:spPr>
      <dgm:t>
        <a:bodyPr/>
        <a:lstStyle/>
        <a:p>
          <a:endParaRPr lang="pt-PT" sz="3200" dirty="0">
            <a:solidFill>
              <a:schemeClr val="tx1"/>
            </a:solidFill>
            <a:latin typeface="Bahnschrift SemiBold" panose="020B0502040204020203" pitchFamily="34" charset="0"/>
          </a:endParaRPr>
        </a:p>
      </dgm:t>
    </dgm:pt>
    <dgm:pt modelId="{471FAA0F-9658-4904-AA14-2B60A832738B}" type="parTrans" cxnId="{C0FC1AC8-EB8D-42B9-9EAA-BEBF4A67D627}">
      <dgm:prSet/>
      <dgm:spPr/>
      <dgm:t>
        <a:bodyPr/>
        <a:lstStyle/>
        <a:p>
          <a:endParaRPr lang="pt-PT"/>
        </a:p>
      </dgm:t>
    </dgm:pt>
    <dgm:pt modelId="{487D7198-19B1-4308-973D-023606DB1740}" type="sibTrans" cxnId="{C0FC1AC8-EB8D-42B9-9EAA-BEBF4A67D627}">
      <dgm:prSet/>
      <dgm:spPr/>
      <dgm:t>
        <a:bodyPr/>
        <a:lstStyle/>
        <a:p>
          <a:endParaRPr lang="pt-PT"/>
        </a:p>
      </dgm:t>
    </dgm:pt>
    <dgm:pt modelId="{D2C3F290-2DB1-4EBA-A22D-C93AD37E06FD}">
      <dgm:prSet phldrT="[Texto]" custT="1"/>
      <dgm:spPr>
        <a:ln w="76200">
          <a:solidFill>
            <a:srgbClr val="FF0000"/>
          </a:solidFill>
        </a:ln>
      </dgm:spPr>
      <dgm:t>
        <a:bodyPr/>
        <a:lstStyle/>
        <a:p>
          <a:endParaRPr lang="pt-PT" sz="3200" dirty="0">
            <a:solidFill>
              <a:schemeClr val="tx1"/>
            </a:solidFill>
            <a:latin typeface="Bahnschrift SemiBold" panose="020B0502040204020203" pitchFamily="34" charset="0"/>
          </a:endParaRPr>
        </a:p>
      </dgm:t>
    </dgm:pt>
    <dgm:pt modelId="{F08A25BF-A29D-460F-BFB8-B9049B8D1DA3}" type="parTrans" cxnId="{6FE6203E-6A3E-4984-9482-CB4E61D71234}">
      <dgm:prSet/>
      <dgm:spPr/>
      <dgm:t>
        <a:bodyPr/>
        <a:lstStyle/>
        <a:p>
          <a:endParaRPr lang="pt-PT"/>
        </a:p>
      </dgm:t>
    </dgm:pt>
    <dgm:pt modelId="{CBD11FBE-B9F6-4500-8303-58160FEEF2A8}" type="sibTrans" cxnId="{6FE6203E-6A3E-4984-9482-CB4E61D71234}">
      <dgm:prSet/>
      <dgm:spPr/>
      <dgm:t>
        <a:bodyPr/>
        <a:lstStyle/>
        <a:p>
          <a:endParaRPr lang="pt-PT"/>
        </a:p>
      </dgm:t>
    </dgm:pt>
    <dgm:pt modelId="{D1A94289-2960-4C38-AC4E-6601119BA9FD}">
      <dgm:prSet phldrT="[Texto]" custT="1"/>
      <dgm:spPr>
        <a:ln w="76200">
          <a:solidFill>
            <a:srgbClr val="FF0000"/>
          </a:solidFill>
        </a:ln>
      </dgm:spPr>
      <dgm:t>
        <a:bodyPr/>
        <a:lstStyle/>
        <a:p>
          <a:r>
            <a:rPr lang="pt-PT" sz="3200" dirty="0">
              <a:latin typeface="Bahnschrift SemiBold" panose="020B0502040204020203" pitchFamily="34" charset="0"/>
            </a:rPr>
            <a:t>A igreja da Antiga Aliança era fechada, individualista e exclusivista; a igreja de Jesus recebe  todos que arrependidos pedem compaixão pelo perdão de seus pecados a Cristo</a:t>
          </a:r>
        </a:p>
      </dgm:t>
    </dgm:pt>
    <dgm:pt modelId="{EDAA8CE7-9FDC-4801-AF6D-E529C3B2D46D}" type="parTrans" cxnId="{7DC8CF93-A40F-4C69-B738-3E4F1C857EA4}">
      <dgm:prSet/>
      <dgm:spPr/>
      <dgm:t>
        <a:bodyPr/>
        <a:lstStyle/>
        <a:p>
          <a:endParaRPr lang="pt-PT"/>
        </a:p>
      </dgm:t>
    </dgm:pt>
    <dgm:pt modelId="{5B87B6B5-CBC0-4307-B21E-1D9865CDD879}" type="sibTrans" cxnId="{7DC8CF93-A40F-4C69-B738-3E4F1C857EA4}">
      <dgm:prSet/>
      <dgm:spPr/>
      <dgm:t>
        <a:bodyPr/>
        <a:lstStyle/>
        <a:p>
          <a:endParaRPr lang="pt-PT"/>
        </a:p>
      </dgm:t>
    </dgm:pt>
    <dgm:pt modelId="{53F9920D-8EF0-486C-970D-E22FA766B001}">
      <dgm:prSet phldrT="[Texto]" custT="1"/>
      <dgm:spPr>
        <a:ln w="76200">
          <a:solidFill>
            <a:srgbClr val="FF0000"/>
          </a:solidFill>
        </a:ln>
      </dgm:spPr>
      <dgm:t>
        <a:bodyPr/>
        <a:lstStyle/>
        <a:p>
          <a:r>
            <a:rPr lang="pt-PT" sz="3200" dirty="0">
              <a:latin typeface="Bahnschrift SemiBold" panose="020B0502040204020203" pitchFamily="34" charset="0"/>
            </a:rPr>
            <a:t>Todos os que são regenerados pela Palavra de Deus a serviço do Espirito Santo, são Justificados pelo Pai Eterno</a:t>
          </a:r>
        </a:p>
      </dgm:t>
    </dgm:pt>
    <dgm:pt modelId="{3F597445-9A89-40ED-9D37-F2AB2464B114}" type="parTrans" cxnId="{D036D3CD-13B3-430F-9A05-97EBCB06976B}">
      <dgm:prSet/>
      <dgm:spPr/>
      <dgm:t>
        <a:bodyPr/>
        <a:lstStyle/>
        <a:p>
          <a:endParaRPr lang="pt-PT"/>
        </a:p>
      </dgm:t>
    </dgm:pt>
    <dgm:pt modelId="{21DA8391-9CD2-4003-95C0-B120CB8EC404}" type="sibTrans" cxnId="{D036D3CD-13B3-430F-9A05-97EBCB06976B}">
      <dgm:prSet/>
      <dgm:spPr/>
      <dgm:t>
        <a:bodyPr/>
        <a:lstStyle/>
        <a:p>
          <a:endParaRPr lang="pt-PT"/>
        </a:p>
      </dgm:t>
    </dgm:pt>
    <dgm:pt modelId="{DF8425DB-FEF3-4C04-B015-6E544905F27C}" type="pres">
      <dgm:prSet presAssocID="{876E8729-5E2A-4AFE-AC8F-6659300C4D14}" presName="Name0" presStyleCnt="0">
        <dgm:presLayoutVars>
          <dgm:dir/>
          <dgm:animLvl val="lvl"/>
          <dgm:resizeHandles/>
        </dgm:presLayoutVars>
      </dgm:prSet>
      <dgm:spPr/>
    </dgm:pt>
    <dgm:pt modelId="{A5217A8C-2154-45C4-9E50-83774A64E0AC}" type="pres">
      <dgm:prSet presAssocID="{D0867C08-E099-4059-9397-BCCD955ECBD7}" presName="linNode" presStyleCnt="0"/>
      <dgm:spPr/>
    </dgm:pt>
    <dgm:pt modelId="{3772CAFF-2BE4-424A-A57C-91E1F1C42B82}" type="pres">
      <dgm:prSet presAssocID="{D0867C08-E099-4059-9397-BCCD955ECBD7}" presName="parentShp" presStyleLbl="node1" presStyleIdx="0" presStyleCnt="2">
        <dgm:presLayoutVars>
          <dgm:bulletEnabled val="1"/>
        </dgm:presLayoutVars>
      </dgm:prSet>
      <dgm:spPr/>
    </dgm:pt>
    <dgm:pt modelId="{30F35D7C-289B-4D93-8CC1-C70B3212590B}" type="pres">
      <dgm:prSet presAssocID="{D0867C08-E099-4059-9397-BCCD955ECBD7}" presName="childShp" presStyleLbl="bgAccFollowNode1" presStyleIdx="0" presStyleCnt="2" custScaleY="135730">
        <dgm:presLayoutVars>
          <dgm:bulletEnabled val="1"/>
        </dgm:presLayoutVars>
      </dgm:prSet>
      <dgm:spPr/>
    </dgm:pt>
    <dgm:pt modelId="{BB20EAE7-6E1E-45B0-A8D6-188296E8A1E8}" type="pres">
      <dgm:prSet presAssocID="{91580B93-CE7A-4403-AD9D-63B8BE127B0D}" presName="spacing" presStyleCnt="0"/>
      <dgm:spPr/>
    </dgm:pt>
    <dgm:pt modelId="{ADAB0B6D-2EA2-4625-8B7D-7541AF80F354}" type="pres">
      <dgm:prSet presAssocID="{CE056832-FB4B-49E4-8173-B498DAA0BD33}" presName="linNode" presStyleCnt="0"/>
      <dgm:spPr/>
    </dgm:pt>
    <dgm:pt modelId="{2241B116-F12C-46C2-A6FD-B7350EC8D88C}" type="pres">
      <dgm:prSet presAssocID="{CE056832-FB4B-49E4-8173-B498DAA0BD33}" presName="parentShp" presStyleLbl="node1" presStyleIdx="1" presStyleCnt="2" custScaleY="113413">
        <dgm:presLayoutVars>
          <dgm:bulletEnabled val="1"/>
        </dgm:presLayoutVars>
      </dgm:prSet>
      <dgm:spPr/>
    </dgm:pt>
    <dgm:pt modelId="{1E5826D5-7C8E-4567-8FB4-E24879549C85}" type="pres">
      <dgm:prSet presAssocID="{CE056832-FB4B-49E4-8173-B498DAA0BD33}" presName="childShp" presStyleLbl="bgAccFollowNode1" presStyleIdx="1" presStyleCnt="2" custScaleY="117033" custLinFactNeighborX="434" custLinFactNeighborY="69">
        <dgm:presLayoutVars>
          <dgm:bulletEnabled val="1"/>
        </dgm:presLayoutVars>
      </dgm:prSet>
      <dgm:spPr/>
    </dgm:pt>
  </dgm:ptLst>
  <dgm:cxnLst>
    <dgm:cxn modelId="{A8BED61C-3237-46CE-9652-CF92C48CD0BB}" srcId="{CE056832-FB4B-49E4-8173-B498DAA0BD33}" destId="{41A94150-B5BD-4D6F-A0B8-9A84808B8AEA}" srcOrd="1" destOrd="0" parTransId="{A8C9095E-BA4C-4A5F-8ED4-EBAB125867C8}" sibTransId="{78C93CD3-0285-4A17-9C7F-E557BE811989}"/>
    <dgm:cxn modelId="{47D2F71C-87AA-405C-96DC-5888EF4D0F5C}" type="presOf" srcId="{5085E1FB-63B7-45FA-BD0F-B64971E639A0}" destId="{30F35D7C-289B-4D93-8CC1-C70B3212590B}" srcOrd="0" destOrd="4" presId="urn:microsoft.com/office/officeart/2005/8/layout/vList6"/>
    <dgm:cxn modelId="{D121CC1F-7B70-446B-B3F4-A805CFAE1255}" type="presOf" srcId="{9C864729-C67F-49BD-A8A1-3F4A56949724}" destId="{30F35D7C-289B-4D93-8CC1-C70B3212590B}" srcOrd="0" destOrd="3" presId="urn:microsoft.com/office/officeart/2005/8/layout/vList6"/>
    <dgm:cxn modelId="{5D5EE223-2522-4613-B67A-7A1D0E41C6D9}" type="presOf" srcId="{2DECFCD7-FA84-47FB-9505-ED05BD811073}" destId="{30F35D7C-289B-4D93-8CC1-C70B3212590B}" srcOrd="0" destOrd="1" presId="urn:microsoft.com/office/officeart/2005/8/layout/vList6"/>
    <dgm:cxn modelId="{FED69F2F-825F-46EF-8F22-5F5F49578306}" type="presOf" srcId="{B712998F-1F61-4250-AFBE-67F10A7E691D}" destId="{30F35D7C-289B-4D93-8CC1-C70B3212590B}" srcOrd="0" destOrd="0" presId="urn:microsoft.com/office/officeart/2005/8/layout/vList6"/>
    <dgm:cxn modelId="{A3502139-9C39-4EE3-9284-D566EEB50E44}" type="presOf" srcId="{C6F510A8-547B-4CA0-B116-71C73DE662A5}" destId="{1E5826D5-7C8E-4567-8FB4-E24879549C85}" srcOrd="0" destOrd="0" presId="urn:microsoft.com/office/officeart/2005/8/layout/vList6"/>
    <dgm:cxn modelId="{6FE6203E-6A3E-4984-9482-CB4E61D71234}" srcId="{D0867C08-E099-4059-9397-BCCD955ECBD7}" destId="{D2C3F290-2DB1-4EBA-A22D-C93AD37E06FD}" srcOrd="5" destOrd="0" parTransId="{F08A25BF-A29D-460F-BFB8-B9049B8D1DA3}" sibTransId="{CBD11FBE-B9F6-4500-8303-58160FEEF2A8}"/>
    <dgm:cxn modelId="{5CD37678-6809-4CAC-88FD-36464886CFCE}" type="presOf" srcId="{53F9920D-8EF0-486C-970D-E22FA766B001}" destId="{1E5826D5-7C8E-4567-8FB4-E24879549C85}" srcOrd="0" destOrd="3" presId="urn:microsoft.com/office/officeart/2005/8/layout/vList6"/>
    <dgm:cxn modelId="{F273277B-1DDF-4AC4-9AD2-96CD69D028B4}" type="presOf" srcId="{CE056832-FB4B-49E4-8173-B498DAA0BD33}" destId="{2241B116-F12C-46C2-A6FD-B7350EC8D88C}" srcOrd="0" destOrd="0" presId="urn:microsoft.com/office/officeart/2005/8/layout/vList6"/>
    <dgm:cxn modelId="{108B3A7C-8E10-4072-B891-CA3CB835B777}" type="presOf" srcId="{BFD6E61E-8DEA-48CD-8AB8-691312A682AA}" destId="{30F35D7C-289B-4D93-8CC1-C70B3212590B}" srcOrd="0" destOrd="2" presId="urn:microsoft.com/office/officeart/2005/8/layout/vList6"/>
    <dgm:cxn modelId="{1B886685-DD3C-4FAB-BE4B-AE87652CC398}" type="presOf" srcId="{41A94150-B5BD-4D6F-A0B8-9A84808B8AEA}" destId="{1E5826D5-7C8E-4567-8FB4-E24879549C85}" srcOrd="0" destOrd="1" presId="urn:microsoft.com/office/officeart/2005/8/layout/vList6"/>
    <dgm:cxn modelId="{5ACAB88A-6E33-47CC-ADC3-E0CB3D53A419}" srcId="{876E8729-5E2A-4AFE-AC8F-6659300C4D14}" destId="{CE056832-FB4B-49E4-8173-B498DAA0BD33}" srcOrd="1" destOrd="0" parTransId="{FE9ED378-78D9-4272-9F02-E83F1885D40A}" sibTransId="{CE4D6F7E-676B-4D77-A761-4E01226D4348}"/>
    <dgm:cxn modelId="{7DC8CF93-A40F-4C69-B738-3E4F1C857EA4}" srcId="{CE056832-FB4B-49E4-8173-B498DAA0BD33}" destId="{D1A94289-2960-4C38-AC4E-6601119BA9FD}" srcOrd="2" destOrd="0" parTransId="{EDAA8CE7-9FDC-4801-AF6D-E529C3B2D46D}" sibTransId="{5B87B6B5-CBC0-4307-B21E-1D9865CDD879}"/>
    <dgm:cxn modelId="{12F6E293-A8D3-4B92-AB2A-A797267900E4}" srcId="{D0867C08-E099-4059-9397-BCCD955ECBD7}" destId="{EE6163D5-34C9-4DC7-89B0-B6188E14BD06}" srcOrd="6" destOrd="0" parTransId="{B2002736-5396-4D1C-8AC3-D150BA90AD71}" sibTransId="{D7047FEF-72A0-4789-8997-CBFDE29D74DE}"/>
    <dgm:cxn modelId="{38B48DB0-5530-4DA0-B9E4-FC484891EAFF}" srcId="{CE056832-FB4B-49E4-8173-B498DAA0BD33}" destId="{C6F510A8-547B-4CA0-B116-71C73DE662A5}" srcOrd="0" destOrd="0" parTransId="{C2B61CB2-A42F-49E9-BEAC-690063049848}" sibTransId="{F235E395-34EF-4B6B-9381-4376ED91E035}"/>
    <dgm:cxn modelId="{D1B09DB6-9501-4C92-B0CD-CFA13FB0DA45}" srcId="{D0867C08-E099-4059-9397-BCCD955ECBD7}" destId="{B712998F-1F61-4250-AFBE-67F10A7E691D}" srcOrd="0" destOrd="0" parTransId="{8A2E62D2-BF02-40C9-9E4D-51D545484F2D}" sibTransId="{37E2CEB9-9097-425D-9F36-9F944AB8F12F}"/>
    <dgm:cxn modelId="{A0F248BD-1CB0-4C3B-B0F7-C0F6B751EA0B}" type="presOf" srcId="{EE6163D5-34C9-4DC7-89B0-B6188E14BD06}" destId="{30F35D7C-289B-4D93-8CC1-C70B3212590B}" srcOrd="0" destOrd="6" presId="urn:microsoft.com/office/officeart/2005/8/layout/vList6"/>
    <dgm:cxn modelId="{36CBF3C3-8E01-44F4-9098-9E7035D1FB33}" srcId="{D0867C08-E099-4059-9397-BCCD955ECBD7}" destId="{5085E1FB-63B7-45FA-BD0F-B64971E639A0}" srcOrd="4" destOrd="0" parTransId="{6ECBF653-6C71-4D76-A6F0-1AB1FAE11B9F}" sibTransId="{2C5DE4DB-199A-4A71-BDCF-692FFA3D881F}"/>
    <dgm:cxn modelId="{C0FC1AC8-EB8D-42B9-9EAA-BEBF4A67D627}" srcId="{D0867C08-E099-4059-9397-BCCD955ECBD7}" destId="{9C864729-C67F-49BD-A8A1-3F4A56949724}" srcOrd="3" destOrd="0" parTransId="{471FAA0F-9658-4904-AA14-2B60A832738B}" sibTransId="{487D7198-19B1-4308-973D-023606DB1740}"/>
    <dgm:cxn modelId="{972929CD-8DAD-4E8F-BA74-F3AA93D2E0A6}" type="presOf" srcId="{D2C3F290-2DB1-4EBA-A22D-C93AD37E06FD}" destId="{30F35D7C-289B-4D93-8CC1-C70B3212590B}" srcOrd="0" destOrd="5" presId="urn:microsoft.com/office/officeart/2005/8/layout/vList6"/>
    <dgm:cxn modelId="{D036D3CD-13B3-430F-9A05-97EBCB06976B}" srcId="{CE056832-FB4B-49E4-8173-B498DAA0BD33}" destId="{53F9920D-8EF0-486C-970D-E22FA766B001}" srcOrd="3" destOrd="0" parTransId="{3F597445-9A89-40ED-9D37-F2AB2464B114}" sibTransId="{21DA8391-9CD2-4003-95C0-B120CB8EC404}"/>
    <dgm:cxn modelId="{21A89BCE-8F4B-44D2-8D97-7F854C6DE1EB}" type="presOf" srcId="{D0867C08-E099-4059-9397-BCCD955ECBD7}" destId="{3772CAFF-2BE4-424A-A57C-91E1F1C42B82}" srcOrd="0" destOrd="0" presId="urn:microsoft.com/office/officeart/2005/8/layout/vList6"/>
    <dgm:cxn modelId="{F4D179CF-A8D9-41AE-9F25-217B92588D97}" srcId="{876E8729-5E2A-4AFE-AC8F-6659300C4D14}" destId="{D0867C08-E099-4059-9397-BCCD955ECBD7}" srcOrd="0" destOrd="0" parTransId="{6FD02D72-9407-4EF8-A051-BC7FA9545E4C}" sibTransId="{91580B93-CE7A-4403-AD9D-63B8BE127B0D}"/>
    <dgm:cxn modelId="{936267E5-66E6-4EBC-B3EE-D8EEC6991062}" srcId="{D0867C08-E099-4059-9397-BCCD955ECBD7}" destId="{2DECFCD7-FA84-47FB-9505-ED05BD811073}" srcOrd="1" destOrd="0" parTransId="{5EF53BCB-D82D-46D9-A977-3BDBBB10FF66}" sibTransId="{68C672CC-B2F6-4B69-B115-6F275E7CA504}"/>
    <dgm:cxn modelId="{DB88CBF3-D0C5-4127-94F8-E55ADB43D91A}" srcId="{D0867C08-E099-4059-9397-BCCD955ECBD7}" destId="{BFD6E61E-8DEA-48CD-8AB8-691312A682AA}" srcOrd="2" destOrd="0" parTransId="{8C6AADE3-C03C-41C0-A4A3-B6B1560ED74B}" sibTransId="{6AE5861C-4486-445C-AEA4-250A9D655789}"/>
    <dgm:cxn modelId="{CFDDCCF8-7434-40C5-B3A0-058E5BBF6B35}" type="presOf" srcId="{D1A94289-2960-4C38-AC4E-6601119BA9FD}" destId="{1E5826D5-7C8E-4567-8FB4-E24879549C85}" srcOrd="0" destOrd="2" presId="urn:microsoft.com/office/officeart/2005/8/layout/vList6"/>
    <dgm:cxn modelId="{C3941AFF-ED0E-4F37-8E09-CFA1C01ED4EC}" type="presOf" srcId="{876E8729-5E2A-4AFE-AC8F-6659300C4D14}" destId="{DF8425DB-FEF3-4C04-B015-6E544905F27C}" srcOrd="0" destOrd="0" presId="urn:microsoft.com/office/officeart/2005/8/layout/vList6"/>
    <dgm:cxn modelId="{FFE5A75F-5BBE-4E7B-A9EC-EBDCD53F3B73}" type="presParOf" srcId="{DF8425DB-FEF3-4C04-B015-6E544905F27C}" destId="{A5217A8C-2154-45C4-9E50-83774A64E0AC}" srcOrd="0" destOrd="0" presId="urn:microsoft.com/office/officeart/2005/8/layout/vList6"/>
    <dgm:cxn modelId="{5FC42E19-8646-40F6-9C47-A65C169557A5}" type="presParOf" srcId="{A5217A8C-2154-45C4-9E50-83774A64E0AC}" destId="{3772CAFF-2BE4-424A-A57C-91E1F1C42B82}" srcOrd="0" destOrd="0" presId="urn:microsoft.com/office/officeart/2005/8/layout/vList6"/>
    <dgm:cxn modelId="{561EC513-DBAE-48D4-B970-B4CA987D9ECA}" type="presParOf" srcId="{A5217A8C-2154-45C4-9E50-83774A64E0AC}" destId="{30F35D7C-289B-4D93-8CC1-C70B3212590B}" srcOrd="1" destOrd="0" presId="urn:microsoft.com/office/officeart/2005/8/layout/vList6"/>
    <dgm:cxn modelId="{9C4C498A-5E8B-422A-BC60-F5F2CC33B5C1}" type="presParOf" srcId="{DF8425DB-FEF3-4C04-B015-6E544905F27C}" destId="{BB20EAE7-6E1E-45B0-A8D6-188296E8A1E8}" srcOrd="1" destOrd="0" presId="urn:microsoft.com/office/officeart/2005/8/layout/vList6"/>
    <dgm:cxn modelId="{EC8D5CD0-470B-449A-9BF9-E1FD5A737020}" type="presParOf" srcId="{DF8425DB-FEF3-4C04-B015-6E544905F27C}" destId="{ADAB0B6D-2EA2-4625-8B7D-7541AF80F354}" srcOrd="2" destOrd="0" presId="urn:microsoft.com/office/officeart/2005/8/layout/vList6"/>
    <dgm:cxn modelId="{8B1578B8-8C4F-4D52-A8FE-EB241C333AFE}" type="presParOf" srcId="{ADAB0B6D-2EA2-4625-8B7D-7541AF80F354}" destId="{2241B116-F12C-46C2-A6FD-B7350EC8D88C}" srcOrd="0" destOrd="0" presId="urn:microsoft.com/office/officeart/2005/8/layout/vList6"/>
    <dgm:cxn modelId="{6738041B-1C3E-432B-9051-A22990D9FA2F}" type="presParOf" srcId="{ADAB0B6D-2EA2-4625-8B7D-7541AF80F354}" destId="{1E5826D5-7C8E-4567-8FB4-E24879549C85}" srcOrd="1" destOrd="0" presId="urn:microsoft.com/office/officeart/2005/8/layout/vList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F461AEF-5807-48A9-8B95-6F6FD15E40DB}" type="doc">
      <dgm:prSet loTypeId="urn:microsoft.com/office/officeart/2005/8/layout/bProcess3" loCatId="process" qsTypeId="urn:microsoft.com/office/officeart/2005/8/quickstyle/simple5" qsCatId="simple" csTypeId="urn:microsoft.com/office/officeart/2005/8/colors/colorful3" csCatId="colorful" phldr="1"/>
      <dgm:spPr/>
      <dgm:t>
        <a:bodyPr/>
        <a:lstStyle/>
        <a:p>
          <a:endParaRPr lang="pt-PT"/>
        </a:p>
      </dgm:t>
    </dgm:pt>
    <dgm:pt modelId="{9E6C08C5-C2C1-470D-9B05-BBB10FB84F89}">
      <dgm:prSet phldrT="[Texto]" custT="1"/>
      <dgm:spPr>
        <a:solidFill>
          <a:schemeClr val="tx1">
            <a:lumMod val="65000"/>
            <a:lumOff val="35000"/>
          </a:schemeClr>
        </a:solidFill>
        <a:ln w="76200">
          <a:solidFill>
            <a:srgbClr val="C00000"/>
          </a:solidFill>
        </a:ln>
      </dgm:spPr>
      <dgm:t>
        <a:bodyPr/>
        <a:lstStyle/>
        <a:p>
          <a:r>
            <a:rPr lang="pt-PT" sz="3200" dirty="0">
              <a:latin typeface="Bahnschrift SemiBold" panose="020B0502040204020203" pitchFamily="34" charset="0"/>
            </a:rPr>
            <a:t>Santidade é a separação do pecado e a dedicação exclusiva a Deus</a:t>
          </a:r>
        </a:p>
        <a:p>
          <a:r>
            <a:rPr lang="pt-PT" sz="3200" dirty="0">
              <a:latin typeface="Bahnschrift SemiBold" panose="020B0502040204020203" pitchFamily="34" charset="0"/>
            </a:rPr>
            <a:t>Ninguém pode ter a santidade de Deus; mas todo crente pode se dedicar a procurar um nível de santidade que agrada ao Senhor</a:t>
          </a:r>
        </a:p>
      </dgm:t>
    </dgm:pt>
    <dgm:pt modelId="{627C026A-1CE4-4F08-8CA7-A28737270E7E}" type="parTrans" cxnId="{19864700-BDDE-4DC3-8DE8-C99F9C370EA7}">
      <dgm:prSet/>
      <dgm:spPr/>
      <dgm:t>
        <a:bodyPr/>
        <a:lstStyle/>
        <a:p>
          <a:endParaRPr lang="pt-PT"/>
        </a:p>
      </dgm:t>
    </dgm:pt>
    <dgm:pt modelId="{C623FFF0-F983-4A98-AAEE-3A10F6C7A655}" type="sibTrans" cxnId="{19864700-BDDE-4DC3-8DE8-C99F9C370EA7}">
      <dgm:prSet/>
      <dgm:spPr>
        <a:ln w="76200">
          <a:solidFill>
            <a:srgbClr val="8E1104"/>
          </a:solidFill>
        </a:ln>
      </dgm:spPr>
      <dgm:t>
        <a:bodyPr/>
        <a:lstStyle/>
        <a:p>
          <a:endParaRPr lang="pt-PT"/>
        </a:p>
      </dgm:t>
    </dgm:pt>
    <dgm:pt modelId="{8A1F62F4-2227-43E0-9D54-AACC7F864079}">
      <dgm:prSet phldrT="[Texto]" custT="1"/>
      <dgm:spPr>
        <a:solidFill>
          <a:schemeClr val="accent4">
            <a:lumMod val="50000"/>
          </a:schemeClr>
        </a:solidFill>
        <a:ln w="76200">
          <a:solidFill>
            <a:srgbClr val="C00000"/>
          </a:solidFill>
        </a:ln>
      </dgm:spPr>
      <dgm:t>
        <a:bodyPr/>
        <a:lstStyle/>
        <a:p>
          <a:r>
            <a:rPr lang="pt-PT" sz="3200" dirty="0">
              <a:latin typeface="Bahnschrift SemiBold" panose="020B0502040204020203" pitchFamily="34" charset="0"/>
            </a:rPr>
            <a:t>As cortinas da cerca do Pátio e tudo dentro do Pátio revelam santidade</a:t>
          </a:r>
        </a:p>
        <a:p>
          <a:r>
            <a:rPr lang="pt-PT" sz="3200" dirty="0">
              <a:latin typeface="Bahnschrift SemiBold" panose="020B0502040204020203" pitchFamily="34" charset="0"/>
            </a:rPr>
            <a:t>As cortinas do tabernáculo e tudo dentro do tabernáculo revelam uma santidade ainda mais avançada</a:t>
          </a:r>
        </a:p>
      </dgm:t>
    </dgm:pt>
    <dgm:pt modelId="{691A1982-A2B8-4A4F-AFB6-576E065AA32A}" type="parTrans" cxnId="{EC8C4A84-9E28-4F84-989B-DE646D36B117}">
      <dgm:prSet/>
      <dgm:spPr/>
      <dgm:t>
        <a:bodyPr/>
        <a:lstStyle/>
        <a:p>
          <a:endParaRPr lang="pt-PT"/>
        </a:p>
      </dgm:t>
    </dgm:pt>
    <dgm:pt modelId="{939466BF-13BD-4309-94B8-D54976862EA4}" type="sibTrans" cxnId="{EC8C4A84-9E28-4F84-989B-DE646D36B117}">
      <dgm:prSet/>
      <dgm:spPr>
        <a:ln w="76200">
          <a:solidFill>
            <a:srgbClr val="C00000"/>
          </a:solidFill>
        </a:ln>
      </dgm:spPr>
      <dgm:t>
        <a:bodyPr/>
        <a:lstStyle/>
        <a:p>
          <a:endParaRPr lang="pt-PT"/>
        </a:p>
      </dgm:t>
    </dgm:pt>
    <dgm:pt modelId="{B6A157E1-4A16-4E0C-AAF8-BFE6AD8C1C3D}">
      <dgm:prSet phldrT="[Texto]" custT="1"/>
      <dgm:spPr>
        <a:solidFill>
          <a:schemeClr val="accent2">
            <a:lumMod val="75000"/>
          </a:schemeClr>
        </a:solidFill>
        <a:ln w="76200">
          <a:solidFill>
            <a:srgbClr val="C00000"/>
          </a:solidFill>
        </a:ln>
      </dgm:spPr>
      <dgm:t>
        <a:bodyPr/>
        <a:lstStyle/>
        <a:p>
          <a:r>
            <a:rPr lang="pt-PT" sz="3200" dirty="0">
              <a:latin typeface="Bahnschrift SemiBold" panose="020B0502040204020203" pitchFamily="34" charset="0"/>
            </a:rPr>
            <a:t>No AT nem todos que entravam no átrio podiam entrar no Tabernáculo, neste entravam apenas os sacerdotes</a:t>
          </a:r>
        </a:p>
        <a:p>
          <a:r>
            <a:rPr lang="pt-PT" sz="3200" dirty="0">
              <a:latin typeface="Bahnschrift SemiBold" panose="020B0502040204020203" pitchFamily="34" charset="0"/>
            </a:rPr>
            <a:t>Jesus rasgou todas essas cortinas que nos separavam de Deus e deu acesso livre a todos que se arrependerem e viverem em santidade de entrar na presença de Deus</a:t>
          </a:r>
        </a:p>
      </dgm:t>
    </dgm:pt>
    <dgm:pt modelId="{331078C5-8B41-46EA-9B93-7D6B1AA0BC39}" type="parTrans" cxnId="{F0E08BA3-F0F5-45AA-980D-EB754AFDE27B}">
      <dgm:prSet/>
      <dgm:spPr/>
      <dgm:t>
        <a:bodyPr/>
        <a:lstStyle/>
        <a:p>
          <a:endParaRPr lang="pt-PT"/>
        </a:p>
      </dgm:t>
    </dgm:pt>
    <dgm:pt modelId="{57D5290A-F930-4019-B13C-0D847B14E72B}" type="sibTrans" cxnId="{F0E08BA3-F0F5-45AA-980D-EB754AFDE27B}">
      <dgm:prSet/>
      <dgm:spPr>
        <a:ln w="76200">
          <a:solidFill>
            <a:srgbClr val="C00000"/>
          </a:solidFill>
        </a:ln>
      </dgm:spPr>
      <dgm:t>
        <a:bodyPr/>
        <a:lstStyle/>
        <a:p>
          <a:endParaRPr lang="pt-PT"/>
        </a:p>
      </dgm:t>
    </dgm:pt>
    <dgm:pt modelId="{D369BDAB-8AAC-457C-8323-8E4606FF361B}">
      <dgm:prSet phldrT="[Texto]" custT="1"/>
      <dgm:spPr>
        <a:ln w="76200">
          <a:solidFill>
            <a:srgbClr val="C00000"/>
          </a:solidFill>
        </a:ln>
      </dgm:spPr>
      <dgm:t>
        <a:bodyPr/>
        <a:lstStyle/>
        <a:p>
          <a:r>
            <a:rPr lang="pt-PT" sz="3200" dirty="0">
              <a:latin typeface="Bahnschrift SemiBold" panose="020B0502040204020203" pitchFamily="34" charset="0"/>
            </a:rPr>
            <a:t>Não podemos desconsiderar a seriedade do chamado de Deus para vivermos uma vida santa</a:t>
          </a:r>
        </a:p>
        <a:p>
          <a:r>
            <a:rPr lang="pt-PT" sz="3200" dirty="0">
              <a:latin typeface="Bahnschrift SemiBold" panose="020B0502040204020203" pitchFamily="34" charset="0"/>
            </a:rPr>
            <a:t>Os tempos atuais nos desafiam a vivermos na presença de Deus expressando ao mundo a luz e a pureza de Cristo</a:t>
          </a:r>
        </a:p>
      </dgm:t>
    </dgm:pt>
    <dgm:pt modelId="{78187691-7B4A-47C5-82C9-D772BB522054}" type="parTrans" cxnId="{83167BC1-67DD-4ACA-B7AF-590148450626}">
      <dgm:prSet/>
      <dgm:spPr/>
      <dgm:t>
        <a:bodyPr/>
        <a:lstStyle/>
        <a:p>
          <a:endParaRPr lang="pt-PT"/>
        </a:p>
      </dgm:t>
    </dgm:pt>
    <dgm:pt modelId="{040AB730-6481-48FA-A183-40733ABC4F9E}" type="sibTrans" cxnId="{83167BC1-67DD-4ACA-B7AF-590148450626}">
      <dgm:prSet/>
      <dgm:spPr>
        <a:ln w="76200">
          <a:solidFill>
            <a:srgbClr val="C00000"/>
          </a:solidFill>
        </a:ln>
      </dgm:spPr>
      <dgm:t>
        <a:bodyPr/>
        <a:lstStyle/>
        <a:p>
          <a:endParaRPr lang="pt-PT"/>
        </a:p>
      </dgm:t>
    </dgm:pt>
    <dgm:pt modelId="{3BD24979-8972-4C19-8537-39CBD52C6F83}">
      <dgm:prSet phldrT="[Texto]" custT="1"/>
      <dgm:spPr>
        <a:ln w="76200">
          <a:solidFill>
            <a:srgbClr val="C00000"/>
          </a:solidFill>
        </a:ln>
      </dgm:spPr>
      <dgm:t>
        <a:bodyPr/>
        <a:lstStyle/>
        <a:p>
          <a:r>
            <a:rPr lang="pt-PT" sz="3200" dirty="0">
              <a:latin typeface="Bahnschrift SemiBold" panose="020B0502040204020203" pitchFamily="34" charset="0"/>
            </a:rPr>
            <a:t>A consciência de viver uma vida de santidade bíblica propõe-nos viver na contramão do mundo</a:t>
          </a:r>
        </a:p>
        <a:p>
          <a:r>
            <a:rPr lang="pt-PT" sz="3200" dirty="0">
              <a:latin typeface="Bahnschrift SemiBold" panose="020B0502040204020203" pitchFamily="34" charset="0"/>
            </a:rPr>
            <a:t>1ª de João 2:15</a:t>
          </a:r>
        </a:p>
        <a:p>
          <a:r>
            <a:rPr lang="pt-PT" sz="3200" dirty="0">
              <a:latin typeface="Bahnschrift SemiBold" panose="020B0502040204020203" pitchFamily="34" charset="0"/>
            </a:rPr>
            <a:t>Não ameis o mundo, nem o que no mundo há. Se alguém ama o mundo, o amor do Pai não está nele</a:t>
          </a:r>
        </a:p>
      </dgm:t>
    </dgm:pt>
    <dgm:pt modelId="{20F4F20E-9877-4569-9A6C-75507269D51F}" type="parTrans" cxnId="{0F5309ED-866F-42BC-B3B4-B77811D1E53A}">
      <dgm:prSet/>
      <dgm:spPr/>
      <dgm:t>
        <a:bodyPr/>
        <a:lstStyle/>
        <a:p>
          <a:endParaRPr lang="pt-PT"/>
        </a:p>
      </dgm:t>
    </dgm:pt>
    <dgm:pt modelId="{EA824184-A79C-4494-BB22-384921AC1980}" type="sibTrans" cxnId="{0F5309ED-866F-42BC-B3B4-B77811D1E53A}">
      <dgm:prSet/>
      <dgm:spPr/>
      <dgm:t>
        <a:bodyPr/>
        <a:lstStyle/>
        <a:p>
          <a:endParaRPr lang="pt-PT"/>
        </a:p>
      </dgm:t>
    </dgm:pt>
    <dgm:pt modelId="{2F69559C-6C93-4CCE-AA5C-54AD902FC2CA}" type="pres">
      <dgm:prSet presAssocID="{3F461AEF-5807-48A9-8B95-6F6FD15E40DB}" presName="Name0" presStyleCnt="0">
        <dgm:presLayoutVars>
          <dgm:dir/>
          <dgm:resizeHandles val="exact"/>
        </dgm:presLayoutVars>
      </dgm:prSet>
      <dgm:spPr/>
    </dgm:pt>
    <dgm:pt modelId="{DB226134-12E4-44A4-8EDC-12D44CA9DEDE}" type="pres">
      <dgm:prSet presAssocID="{9E6C08C5-C2C1-470D-9B05-BBB10FB84F89}" presName="node" presStyleLbl="node1" presStyleIdx="0" presStyleCnt="5">
        <dgm:presLayoutVars>
          <dgm:bulletEnabled val="1"/>
        </dgm:presLayoutVars>
      </dgm:prSet>
      <dgm:spPr/>
    </dgm:pt>
    <dgm:pt modelId="{6399591F-04E4-4794-B3B9-F23875F4C016}" type="pres">
      <dgm:prSet presAssocID="{C623FFF0-F983-4A98-AAEE-3A10F6C7A655}" presName="sibTrans" presStyleLbl="sibTrans1D1" presStyleIdx="0" presStyleCnt="4"/>
      <dgm:spPr/>
    </dgm:pt>
    <dgm:pt modelId="{394A73D0-1BFE-451F-9E2B-3620E9C4EF31}" type="pres">
      <dgm:prSet presAssocID="{C623FFF0-F983-4A98-AAEE-3A10F6C7A655}" presName="connectorText" presStyleLbl="sibTrans1D1" presStyleIdx="0" presStyleCnt="4"/>
      <dgm:spPr/>
    </dgm:pt>
    <dgm:pt modelId="{E3F010F4-B22F-47A3-82BD-8AB36BDC6463}" type="pres">
      <dgm:prSet presAssocID="{8A1F62F4-2227-43E0-9D54-AACC7F864079}" presName="node" presStyleLbl="node1" presStyleIdx="1" presStyleCnt="5">
        <dgm:presLayoutVars>
          <dgm:bulletEnabled val="1"/>
        </dgm:presLayoutVars>
      </dgm:prSet>
      <dgm:spPr/>
    </dgm:pt>
    <dgm:pt modelId="{70FC98B9-54F6-4031-AFA1-9FBB243F6799}" type="pres">
      <dgm:prSet presAssocID="{939466BF-13BD-4309-94B8-D54976862EA4}" presName="sibTrans" presStyleLbl="sibTrans1D1" presStyleIdx="1" presStyleCnt="4"/>
      <dgm:spPr/>
    </dgm:pt>
    <dgm:pt modelId="{7F55F729-E3FF-4DD6-943A-8F39790C7D5A}" type="pres">
      <dgm:prSet presAssocID="{939466BF-13BD-4309-94B8-D54976862EA4}" presName="connectorText" presStyleLbl="sibTrans1D1" presStyleIdx="1" presStyleCnt="4"/>
      <dgm:spPr/>
    </dgm:pt>
    <dgm:pt modelId="{736E0631-E1DC-478C-BE87-A774FAB31BBE}" type="pres">
      <dgm:prSet presAssocID="{B6A157E1-4A16-4E0C-AAF8-BFE6AD8C1C3D}" presName="node" presStyleLbl="node1" presStyleIdx="2" presStyleCnt="5" custScaleY="120729">
        <dgm:presLayoutVars>
          <dgm:bulletEnabled val="1"/>
        </dgm:presLayoutVars>
      </dgm:prSet>
      <dgm:spPr/>
    </dgm:pt>
    <dgm:pt modelId="{6F3EA167-80A0-4EB4-ABC7-E01121DF8738}" type="pres">
      <dgm:prSet presAssocID="{57D5290A-F930-4019-B13C-0D847B14E72B}" presName="sibTrans" presStyleLbl="sibTrans1D1" presStyleIdx="2" presStyleCnt="4"/>
      <dgm:spPr/>
    </dgm:pt>
    <dgm:pt modelId="{755B7B9C-F79F-4DE4-B8DF-5ED7471C444A}" type="pres">
      <dgm:prSet presAssocID="{57D5290A-F930-4019-B13C-0D847B14E72B}" presName="connectorText" presStyleLbl="sibTrans1D1" presStyleIdx="2" presStyleCnt="4"/>
      <dgm:spPr/>
    </dgm:pt>
    <dgm:pt modelId="{57BDD1A4-628D-4495-BD60-AB0BE9F79791}" type="pres">
      <dgm:prSet presAssocID="{D369BDAB-8AAC-457C-8323-8E4606FF361B}" presName="node" presStyleLbl="node1" presStyleIdx="3" presStyleCnt="5">
        <dgm:presLayoutVars>
          <dgm:bulletEnabled val="1"/>
        </dgm:presLayoutVars>
      </dgm:prSet>
      <dgm:spPr/>
    </dgm:pt>
    <dgm:pt modelId="{AC056034-5885-41EF-B3EF-7AFD3F7314E2}" type="pres">
      <dgm:prSet presAssocID="{040AB730-6481-48FA-A183-40733ABC4F9E}" presName="sibTrans" presStyleLbl="sibTrans1D1" presStyleIdx="3" presStyleCnt="4"/>
      <dgm:spPr/>
    </dgm:pt>
    <dgm:pt modelId="{8D3E3E4F-7F85-4B0B-977F-5CE205BB79D0}" type="pres">
      <dgm:prSet presAssocID="{040AB730-6481-48FA-A183-40733ABC4F9E}" presName="connectorText" presStyleLbl="sibTrans1D1" presStyleIdx="3" presStyleCnt="4"/>
      <dgm:spPr/>
    </dgm:pt>
    <dgm:pt modelId="{E397B2FE-B9B7-4332-B73C-62279526F6F7}" type="pres">
      <dgm:prSet presAssocID="{3BD24979-8972-4C19-8537-39CBD52C6F83}" presName="node" presStyleLbl="node1" presStyleIdx="4" presStyleCnt="5">
        <dgm:presLayoutVars>
          <dgm:bulletEnabled val="1"/>
        </dgm:presLayoutVars>
      </dgm:prSet>
      <dgm:spPr/>
    </dgm:pt>
  </dgm:ptLst>
  <dgm:cxnLst>
    <dgm:cxn modelId="{19864700-BDDE-4DC3-8DE8-C99F9C370EA7}" srcId="{3F461AEF-5807-48A9-8B95-6F6FD15E40DB}" destId="{9E6C08C5-C2C1-470D-9B05-BBB10FB84F89}" srcOrd="0" destOrd="0" parTransId="{627C026A-1CE4-4F08-8CA7-A28737270E7E}" sibTransId="{C623FFF0-F983-4A98-AAEE-3A10F6C7A655}"/>
    <dgm:cxn modelId="{46405412-A5AE-4ABE-BDA5-F9663681F8E9}" type="presOf" srcId="{57D5290A-F930-4019-B13C-0D847B14E72B}" destId="{6F3EA167-80A0-4EB4-ABC7-E01121DF8738}" srcOrd="0" destOrd="0" presId="urn:microsoft.com/office/officeart/2005/8/layout/bProcess3"/>
    <dgm:cxn modelId="{78DEBA32-D2B6-4E76-B136-78861EBA4A54}" type="presOf" srcId="{57D5290A-F930-4019-B13C-0D847B14E72B}" destId="{755B7B9C-F79F-4DE4-B8DF-5ED7471C444A}" srcOrd="1" destOrd="0" presId="urn:microsoft.com/office/officeart/2005/8/layout/bProcess3"/>
    <dgm:cxn modelId="{EDC0A454-4F80-4BD5-84F7-763326879299}" type="presOf" srcId="{3F461AEF-5807-48A9-8B95-6F6FD15E40DB}" destId="{2F69559C-6C93-4CCE-AA5C-54AD902FC2CA}" srcOrd="0" destOrd="0" presId="urn:microsoft.com/office/officeart/2005/8/layout/bProcess3"/>
    <dgm:cxn modelId="{0AF41E59-F3B8-425B-AE6F-1F6094AE03B6}" type="presOf" srcId="{9E6C08C5-C2C1-470D-9B05-BBB10FB84F89}" destId="{DB226134-12E4-44A4-8EDC-12D44CA9DEDE}" srcOrd="0" destOrd="0" presId="urn:microsoft.com/office/officeart/2005/8/layout/bProcess3"/>
    <dgm:cxn modelId="{90902E83-B778-4585-BD7C-EAD006A8AB04}" type="presOf" srcId="{040AB730-6481-48FA-A183-40733ABC4F9E}" destId="{AC056034-5885-41EF-B3EF-7AFD3F7314E2}" srcOrd="0" destOrd="0" presId="urn:microsoft.com/office/officeart/2005/8/layout/bProcess3"/>
    <dgm:cxn modelId="{EC8C4A84-9E28-4F84-989B-DE646D36B117}" srcId="{3F461AEF-5807-48A9-8B95-6F6FD15E40DB}" destId="{8A1F62F4-2227-43E0-9D54-AACC7F864079}" srcOrd="1" destOrd="0" parTransId="{691A1982-A2B8-4A4F-AFB6-576E065AA32A}" sibTransId="{939466BF-13BD-4309-94B8-D54976862EA4}"/>
    <dgm:cxn modelId="{83E1C08F-9E7F-47B8-9EF1-E110D4C25233}" type="presOf" srcId="{C623FFF0-F983-4A98-AAEE-3A10F6C7A655}" destId="{394A73D0-1BFE-451F-9E2B-3620E9C4EF31}" srcOrd="1" destOrd="0" presId="urn:microsoft.com/office/officeart/2005/8/layout/bProcess3"/>
    <dgm:cxn modelId="{DB77CC97-11F5-40F5-A61C-0AC1DB2ACD2B}" type="presOf" srcId="{B6A157E1-4A16-4E0C-AAF8-BFE6AD8C1C3D}" destId="{736E0631-E1DC-478C-BE87-A774FAB31BBE}" srcOrd="0" destOrd="0" presId="urn:microsoft.com/office/officeart/2005/8/layout/bProcess3"/>
    <dgm:cxn modelId="{EEB39F9E-907D-448F-8826-1A5F454ABBC1}" type="presOf" srcId="{040AB730-6481-48FA-A183-40733ABC4F9E}" destId="{8D3E3E4F-7F85-4B0B-977F-5CE205BB79D0}" srcOrd="1" destOrd="0" presId="urn:microsoft.com/office/officeart/2005/8/layout/bProcess3"/>
    <dgm:cxn modelId="{F0E08BA3-F0F5-45AA-980D-EB754AFDE27B}" srcId="{3F461AEF-5807-48A9-8B95-6F6FD15E40DB}" destId="{B6A157E1-4A16-4E0C-AAF8-BFE6AD8C1C3D}" srcOrd="2" destOrd="0" parTransId="{331078C5-8B41-46EA-9B93-7D6B1AA0BC39}" sibTransId="{57D5290A-F930-4019-B13C-0D847B14E72B}"/>
    <dgm:cxn modelId="{FDAD3DA6-5BE9-4CB9-9FDB-82AB1A7A22E0}" type="presOf" srcId="{8A1F62F4-2227-43E0-9D54-AACC7F864079}" destId="{E3F010F4-B22F-47A3-82BD-8AB36BDC6463}" srcOrd="0" destOrd="0" presId="urn:microsoft.com/office/officeart/2005/8/layout/bProcess3"/>
    <dgm:cxn modelId="{EA5534A8-26EE-44FE-8F3D-928FAAA72DB8}" type="presOf" srcId="{939466BF-13BD-4309-94B8-D54976862EA4}" destId="{70FC98B9-54F6-4031-AFA1-9FBB243F6799}" srcOrd="0" destOrd="0" presId="urn:microsoft.com/office/officeart/2005/8/layout/bProcess3"/>
    <dgm:cxn modelId="{0AC55FAC-5761-4BED-9831-7DED5B2157DB}" type="presOf" srcId="{3BD24979-8972-4C19-8537-39CBD52C6F83}" destId="{E397B2FE-B9B7-4332-B73C-62279526F6F7}" srcOrd="0" destOrd="0" presId="urn:microsoft.com/office/officeart/2005/8/layout/bProcess3"/>
    <dgm:cxn modelId="{24EC0FC1-C22E-4C8B-B3C7-3C76AD07F1CE}" type="presOf" srcId="{939466BF-13BD-4309-94B8-D54976862EA4}" destId="{7F55F729-E3FF-4DD6-943A-8F39790C7D5A}" srcOrd="1" destOrd="0" presId="urn:microsoft.com/office/officeart/2005/8/layout/bProcess3"/>
    <dgm:cxn modelId="{83167BC1-67DD-4ACA-B7AF-590148450626}" srcId="{3F461AEF-5807-48A9-8B95-6F6FD15E40DB}" destId="{D369BDAB-8AAC-457C-8323-8E4606FF361B}" srcOrd="3" destOrd="0" parTransId="{78187691-7B4A-47C5-82C9-D772BB522054}" sibTransId="{040AB730-6481-48FA-A183-40733ABC4F9E}"/>
    <dgm:cxn modelId="{873EAED4-B243-4CFA-B91E-1EA2AA88A486}" type="presOf" srcId="{D369BDAB-8AAC-457C-8323-8E4606FF361B}" destId="{57BDD1A4-628D-4495-BD60-AB0BE9F79791}" srcOrd="0" destOrd="0" presId="urn:microsoft.com/office/officeart/2005/8/layout/bProcess3"/>
    <dgm:cxn modelId="{0F5309ED-866F-42BC-B3B4-B77811D1E53A}" srcId="{3F461AEF-5807-48A9-8B95-6F6FD15E40DB}" destId="{3BD24979-8972-4C19-8537-39CBD52C6F83}" srcOrd="4" destOrd="0" parTransId="{20F4F20E-9877-4569-9A6C-75507269D51F}" sibTransId="{EA824184-A79C-4494-BB22-384921AC1980}"/>
    <dgm:cxn modelId="{CC06C2F5-0898-4812-A24F-608124DD30ED}" type="presOf" srcId="{C623FFF0-F983-4A98-AAEE-3A10F6C7A655}" destId="{6399591F-04E4-4794-B3B9-F23875F4C016}" srcOrd="0" destOrd="0" presId="urn:microsoft.com/office/officeart/2005/8/layout/bProcess3"/>
    <dgm:cxn modelId="{C39427FF-A230-441A-9266-1BFA46A5B587}" type="presParOf" srcId="{2F69559C-6C93-4CCE-AA5C-54AD902FC2CA}" destId="{DB226134-12E4-44A4-8EDC-12D44CA9DEDE}" srcOrd="0" destOrd="0" presId="urn:microsoft.com/office/officeart/2005/8/layout/bProcess3"/>
    <dgm:cxn modelId="{491DFA67-C18A-4146-A98B-6411C693AEA7}" type="presParOf" srcId="{2F69559C-6C93-4CCE-AA5C-54AD902FC2CA}" destId="{6399591F-04E4-4794-B3B9-F23875F4C016}" srcOrd="1" destOrd="0" presId="urn:microsoft.com/office/officeart/2005/8/layout/bProcess3"/>
    <dgm:cxn modelId="{A1895FDF-C6CC-438E-BC5A-75208412B407}" type="presParOf" srcId="{6399591F-04E4-4794-B3B9-F23875F4C016}" destId="{394A73D0-1BFE-451F-9E2B-3620E9C4EF31}" srcOrd="0" destOrd="0" presId="urn:microsoft.com/office/officeart/2005/8/layout/bProcess3"/>
    <dgm:cxn modelId="{5513CE60-14DE-4CCF-8F44-2C53E8ACD5A5}" type="presParOf" srcId="{2F69559C-6C93-4CCE-AA5C-54AD902FC2CA}" destId="{E3F010F4-B22F-47A3-82BD-8AB36BDC6463}" srcOrd="2" destOrd="0" presId="urn:microsoft.com/office/officeart/2005/8/layout/bProcess3"/>
    <dgm:cxn modelId="{71F4854A-A270-47A6-AD4A-680A90DE999F}" type="presParOf" srcId="{2F69559C-6C93-4CCE-AA5C-54AD902FC2CA}" destId="{70FC98B9-54F6-4031-AFA1-9FBB243F6799}" srcOrd="3" destOrd="0" presId="urn:microsoft.com/office/officeart/2005/8/layout/bProcess3"/>
    <dgm:cxn modelId="{C0FAA789-E9C8-44F1-A98B-8A2A74E6B851}" type="presParOf" srcId="{70FC98B9-54F6-4031-AFA1-9FBB243F6799}" destId="{7F55F729-E3FF-4DD6-943A-8F39790C7D5A}" srcOrd="0" destOrd="0" presId="urn:microsoft.com/office/officeart/2005/8/layout/bProcess3"/>
    <dgm:cxn modelId="{2D9634F7-6A1C-449B-8D5C-2296D787011F}" type="presParOf" srcId="{2F69559C-6C93-4CCE-AA5C-54AD902FC2CA}" destId="{736E0631-E1DC-478C-BE87-A774FAB31BBE}" srcOrd="4" destOrd="0" presId="urn:microsoft.com/office/officeart/2005/8/layout/bProcess3"/>
    <dgm:cxn modelId="{5AC41C59-C867-485C-9710-D3F49292AC84}" type="presParOf" srcId="{2F69559C-6C93-4CCE-AA5C-54AD902FC2CA}" destId="{6F3EA167-80A0-4EB4-ABC7-E01121DF8738}" srcOrd="5" destOrd="0" presId="urn:microsoft.com/office/officeart/2005/8/layout/bProcess3"/>
    <dgm:cxn modelId="{A54162E2-A498-46B2-9DF9-20218EEA249F}" type="presParOf" srcId="{6F3EA167-80A0-4EB4-ABC7-E01121DF8738}" destId="{755B7B9C-F79F-4DE4-B8DF-5ED7471C444A}" srcOrd="0" destOrd="0" presId="urn:microsoft.com/office/officeart/2005/8/layout/bProcess3"/>
    <dgm:cxn modelId="{A95580A2-24E3-4013-8D78-9458B2FFFA0D}" type="presParOf" srcId="{2F69559C-6C93-4CCE-AA5C-54AD902FC2CA}" destId="{57BDD1A4-628D-4495-BD60-AB0BE9F79791}" srcOrd="6" destOrd="0" presId="urn:microsoft.com/office/officeart/2005/8/layout/bProcess3"/>
    <dgm:cxn modelId="{1CDDD2E5-DC1C-4E32-9B51-D9CBFB6FCA5C}" type="presParOf" srcId="{2F69559C-6C93-4CCE-AA5C-54AD902FC2CA}" destId="{AC056034-5885-41EF-B3EF-7AFD3F7314E2}" srcOrd="7" destOrd="0" presId="urn:microsoft.com/office/officeart/2005/8/layout/bProcess3"/>
    <dgm:cxn modelId="{9F392B79-6FCF-4685-A9B2-32CD9D851865}" type="presParOf" srcId="{AC056034-5885-41EF-B3EF-7AFD3F7314E2}" destId="{8D3E3E4F-7F85-4B0B-977F-5CE205BB79D0}" srcOrd="0" destOrd="0" presId="urn:microsoft.com/office/officeart/2005/8/layout/bProcess3"/>
    <dgm:cxn modelId="{EA002666-8206-470D-9ED6-E392EEF0A537}" type="presParOf" srcId="{2F69559C-6C93-4CCE-AA5C-54AD902FC2CA}" destId="{E397B2FE-B9B7-4332-B73C-62279526F6F7}" srcOrd="8" destOrd="0" presId="urn:microsoft.com/office/officeart/2005/8/layout/bProcess3"/>
  </dgm:cxnLst>
  <dgm:bg/>
  <dgm:whole>
    <a:ln w="76200"/>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256D777-251B-46D6-AF81-6C78DCD94C7C}"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pt-PT"/>
        </a:p>
      </dgm:t>
    </dgm:pt>
    <dgm:pt modelId="{EDD2638F-4A9A-4EAF-B9F7-02FCCEA9E77D}">
      <dgm:prSet phldrT="[Texto]" custT="1"/>
      <dgm:spPr>
        <a:solidFill>
          <a:srgbClr val="00B050"/>
        </a:solidFill>
        <a:ln w="76200"/>
      </dgm:spPr>
      <dgm:t>
        <a:bodyPr/>
        <a:lstStyle/>
        <a:p>
          <a:r>
            <a:rPr lang="pt-PT" sz="4000" dirty="0">
              <a:latin typeface="Arial Rounded MT Bold" panose="020F0704030504030204" pitchFamily="34" charset="0"/>
            </a:rPr>
            <a:t>AS CORES DAS CORTINAS DO TABERNÁCULO</a:t>
          </a:r>
        </a:p>
      </dgm:t>
    </dgm:pt>
    <dgm:pt modelId="{D705076E-C56D-432F-B416-6319F254C217}" type="parTrans" cxnId="{33118FD8-6D7A-44BF-839E-D9EB4AD4C545}">
      <dgm:prSet/>
      <dgm:spPr/>
      <dgm:t>
        <a:bodyPr/>
        <a:lstStyle/>
        <a:p>
          <a:endParaRPr lang="pt-PT"/>
        </a:p>
      </dgm:t>
    </dgm:pt>
    <dgm:pt modelId="{C311D658-3A4F-4EFD-9FFD-67825BF38E70}" type="sibTrans" cxnId="{33118FD8-6D7A-44BF-839E-D9EB4AD4C545}">
      <dgm:prSet/>
      <dgm:spPr/>
      <dgm:t>
        <a:bodyPr/>
        <a:lstStyle/>
        <a:p>
          <a:endParaRPr lang="pt-PT"/>
        </a:p>
      </dgm:t>
    </dgm:pt>
    <dgm:pt modelId="{F5AFC83F-2578-45E8-B88E-5D74F479707E}">
      <dgm:prSet phldrT="[Texto]" custT="1"/>
      <dgm:spPr>
        <a:solidFill>
          <a:schemeClr val="accent4">
            <a:lumMod val="40000"/>
            <a:lumOff val="60000"/>
          </a:schemeClr>
        </a:solidFill>
        <a:ln w="76200">
          <a:solidFill>
            <a:srgbClr val="FF0000"/>
          </a:solidFill>
        </a:ln>
      </dgm:spPr>
      <dgm:t>
        <a:bodyPr/>
        <a:lstStyle/>
        <a:p>
          <a:endParaRPr lang="pt-PT" sz="3200" dirty="0">
            <a:solidFill>
              <a:schemeClr val="tx1"/>
            </a:solidFill>
            <a:latin typeface="Bahnschrift SemiBold" panose="020B0502040204020203" pitchFamily="34" charset="0"/>
          </a:endParaRPr>
        </a:p>
        <a:p>
          <a:endParaRPr lang="pt-PT" sz="3200" dirty="0">
            <a:solidFill>
              <a:schemeClr val="tx1"/>
            </a:solidFill>
            <a:latin typeface="Bahnschrift SemiBold" panose="020B0502040204020203" pitchFamily="34" charset="0"/>
          </a:endParaRPr>
        </a:p>
        <a:p>
          <a:r>
            <a:rPr lang="pt-PT" sz="3200" dirty="0">
              <a:solidFill>
                <a:schemeClr val="tx1"/>
              </a:solidFill>
              <a:latin typeface="Bahnschrift SemiBold" panose="020B0502040204020203" pitchFamily="34" charset="0"/>
            </a:rPr>
            <a:t> Por meio das cores usadas no Tabernáculo o povo de Israel percebia o símbolo da manifestação da glória de Deus nos sacrifícios que fossem apresentados</a:t>
          </a:r>
        </a:p>
        <a:p>
          <a:r>
            <a:rPr lang="pt-PT" sz="3200" dirty="0">
              <a:solidFill>
                <a:schemeClr val="tx1"/>
              </a:solidFill>
              <a:latin typeface="Bahnschrift SemiBold" panose="020B0502040204020203" pitchFamily="34" charset="0"/>
            </a:rPr>
            <a:t>As cores imprimiam aos desenhos das cortinas, beleza e estética às obras feitas</a:t>
          </a:r>
        </a:p>
        <a:p>
          <a:r>
            <a:rPr lang="pt-PT" sz="3200" dirty="0">
              <a:solidFill>
                <a:schemeClr val="tx1"/>
              </a:solidFill>
              <a:latin typeface="Bahnschrift SemiBold" panose="020B0502040204020203" pitchFamily="34" charset="0"/>
            </a:rPr>
            <a:t>Os desenhos e suas cores apontavam para a obra de Cristo</a:t>
          </a:r>
        </a:p>
        <a:p>
          <a:r>
            <a:rPr lang="pt-PT" sz="3200" dirty="0">
              <a:solidFill>
                <a:schemeClr val="tx1"/>
              </a:solidFill>
              <a:latin typeface="Bahnschrift SemiBold" panose="020B0502040204020203" pitchFamily="34" charset="0"/>
            </a:rPr>
            <a:t>Havia outras cores,  mas as quatro cores estampadas nas cortinas de entrada apontavam para Jesus</a:t>
          </a:r>
        </a:p>
      </dgm:t>
    </dgm:pt>
    <dgm:pt modelId="{7DBBA268-BF2B-481B-967F-3894D581D906}" type="parTrans" cxnId="{9EC47CD4-5782-46A9-AD6E-18761AD1E51B}">
      <dgm:prSet/>
      <dgm:spPr/>
      <dgm:t>
        <a:bodyPr/>
        <a:lstStyle/>
        <a:p>
          <a:endParaRPr lang="pt-PT"/>
        </a:p>
      </dgm:t>
    </dgm:pt>
    <dgm:pt modelId="{2A260C88-FF99-420B-96ED-D2EA55799D46}" type="sibTrans" cxnId="{9EC47CD4-5782-46A9-AD6E-18761AD1E51B}">
      <dgm:prSet/>
      <dgm:spPr/>
      <dgm:t>
        <a:bodyPr/>
        <a:lstStyle/>
        <a:p>
          <a:endParaRPr lang="pt-PT"/>
        </a:p>
      </dgm:t>
    </dgm:pt>
    <dgm:pt modelId="{D145AE91-F80C-4D10-8A4A-C64165ECED4C}">
      <dgm:prSet phldrT="[Texto]" custT="1"/>
      <dgm:spPr>
        <a:solidFill>
          <a:schemeClr val="accent6">
            <a:lumMod val="40000"/>
            <a:lumOff val="60000"/>
          </a:schemeClr>
        </a:solidFill>
        <a:ln w="76200">
          <a:solidFill>
            <a:srgbClr val="FF0000"/>
          </a:solidFill>
        </a:ln>
      </dgm:spPr>
      <dgm:t>
        <a:bodyPr/>
        <a:lstStyle/>
        <a:p>
          <a:endParaRPr lang="pt-PT" sz="3200" dirty="0">
            <a:solidFill>
              <a:schemeClr val="tx1"/>
            </a:solidFill>
            <a:latin typeface="Bahnschrift SemiBold" panose="020B0502040204020203" pitchFamily="34" charset="0"/>
          </a:endParaRPr>
        </a:p>
        <a:p>
          <a:endParaRPr lang="pt-PT" sz="3200" dirty="0">
            <a:solidFill>
              <a:schemeClr val="tx1"/>
            </a:solidFill>
            <a:latin typeface="Bahnschrift SemiBold" panose="020B0502040204020203" pitchFamily="34" charset="0"/>
          </a:endParaRPr>
        </a:p>
        <a:p>
          <a:endParaRPr lang="pt-PT" sz="3200" dirty="0">
            <a:solidFill>
              <a:schemeClr val="tx1"/>
            </a:solidFill>
            <a:latin typeface="Bahnschrift SemiBold" panose="020B0502040204020203" pitchFamily="34" charset="0"/>
          </a:endParaRPr>
        </a:p>
        <a:p>
          <a:endParaRPr lang="pt-PT" sz="3200" dirty="0">
            <a:solidFill>
              <a:schemeClr val="tx1"/>
            </a:solidFill>
            <a:latin typeface="Bahnschrift SemiBold" panose="020B0502040204020203" pitchFamily="34" charset="0"/>
          </a:endParaRPr>
        </a:p>
        <a:p>
          <a:r>
            <a:rPr lang="pt-PT" sz="3200" dirty="0">
              <a:solidFill>
                <a:schemeClr val="tx1"/>
              </a:solidFill>
              <a:latin typeface="Bahnschrift SemiBold" panose="020B0502040204020203" pitchFamily="34" charset="0"/>
            </a:rPr>
            <a:t>O azul, a púrpura, o carmesim e o branco eram as cores que estavam estampadas nas cortinas que davam acesso  à porta de entrada do Pátio </a:t>
          </a:r>
        </a:p>
        <a:p>
          <a:r>
            <a:rPr lang="pt-PT" sz="3200" dirty="0">
              <a:solidFill>
                <a:schemeClr val="tx1"/>
              </a:solidFill>
              <a:latin typeface="Bahnschrift SemiBold" panose="020B0502040204020203" pitchFamily="34" charset="0"/>
            </a:rPr>
            <a:t>Era no Pátio onde o pecador através do sacerdote  encontrava-se com Deus, e cada cor tinha um significado espiritual</a:t>
          </a:r>
        </a:p>
        <a:p>
          <a:r>
            <a:rPr lang="pt-PT" sz="3200" dirty="0">
              <a:solidFill>
                <a:schemeClr val="tx1"/>
              </a:solidFill>
              <a:latin typeface="Bahnschrift SemiBold" panose="020B0502040204020203" pitchFamily="34" charset="0"/>
            </a:rPr>
            <a:t> </a:t>
          </a:r>
        </a:p>
      </dgm:t>
    </dgm:pt>
    <dgm:pt modelId="{B3BAA55B-A493-4458-B1FF-7EE17939CE60}" type="parTrans" cxnId="{46EB9A16-1B8D-4C76-A35F-EB104C050EC0}">
      <dgm:prSet/>
      <dgm:spPr/>
      <dgm:t>
        <a:bodyPr/>
        <a:lstStyle/>
        <a:p>
          <a:endParaRPr lang="pt-PT"/>
        </a:p>
      </dgm:t>
    </dgm:pt>
    <dgm:pt modelId="{02276460-025D-4739-8111-A4351AE31E31}" type="sibTrans" cxnId="{46EB9A16-1B8D-4C76-A35F-EB104C050EC0}">
      <dgm:prSet/>
      <dgm:spPr/>
      <dgm:t>
        <a:bodyPr/>
        <a:lstStyle/>
        <a:p>
          <a:endParaRPr lang="pt-PT"/>
        </a:p>
      </dgm:t>
    </dgm:pt>
    <dgm:pt modelId="{F40D1843-D1FD-45AA-9C68-10C28BA3B22B}">
      <dgm:prSet phldrT="[Texto]" custT="1"/>
      <dgm:spPr>
        <a:solidFill>
          <a:schemeClr val="accent5">
            <a:lumMod val="60000"/>
            <a:lumOff val="40000"/>
          </a:schemeClr>
        </a:solidFill>
        <a:ln w="76200">
          <a:solidFill>
            <a:srgbClr val="FF0000"/>
          </a:solidFill>
        </a:ln>
      </dgm:spPr>
      <dgm:t>
        <a:bodyPr/>
        <a:lstStyle/>
        <a:p>
          <a:endParaRPr lang="pt-PT" sz="2400" dirty="0">
            <a:solidFill>
              <a:schemeClr val="tx1"/>
            </a:solidFill>
            <a:latin typeface="Bahnschrift SemiBold" panose="020B0502040204020203" pitchFamily="34" charset="0"/>
          </a:endParaRPr>
        </a:p>
        <a:p>
          <a:endParaRPr lang="pt-PT" sz="2400" dirty="0">
            <a:solidFill>
              <a:schemeClr val="tx1"/>
            </a:solidFill>
            <a:latin typeface="Bahnschrift SemiBold" panose="020B0502040204020203" pitchFamily="34" charset="0"/>
          </a:endParaRPr>
        </a:p>
        <a:p>
          <a:endParaRPr lang="pt-PT" sz="2400" dirty="0">
            <a:solidFill>
              <a:schemeClr val="tx1"/>
            </a:solidFill>
            <a:latin typeface="Bahnschrift SemiBold" panose="020B0502040204020203" pitchFamily="34" charset="0"/>
          </a:endParaRPr>
        </a:p>
        <a:p>
          <a:endParaRPr lang="pt-PT" sz="2400" dirty="0">
            <a:solidFill>
              <a:schemeClr val="tx1"/>
            </a:solidFill>
            <a:latin typeface="Bahnschrift SemiBold" panose="020B0502040204020203" pitchFamily="34" charset="0"/>
          </a:endParaRPr>
        </a:p>
        <a:p>
          <a:endParaRPr lang="pt-PT" sz="2400" dirty="0">
            <a:solidFill>
              <a:schemeClr val="tx1"/>
            </a:solidFill>
            <a:latin typeface="Bahnschrift SemiBold" panose="020B0502040204020203" pitchFamily="34" charset="0"/>
          </a:endParaRPr>
        </a:p>
        <a:p>
          <a:r>
            <a:rPr lang="pt-PT" sz="3200" dirty="0">
              <a:solidFill>
                <a:schemeClr val="tx1"/>
              </a:solidFill>
              <a:latin typeface="Bahnschrift SemiBold" panose="020B0502040204020203" pitchFamily="34" charset="0"/>
            </a:rPr>
            <a:t>O azul  é a cor que aponta para o céu indicando a origem celestial de Cristo e sua divindade.</a:t>
          </a:r>
        </a:p>
        <a:p>
          <a:r>
            <a:rPr lang="pt-PT" sz="3200" dirty="0">
              <a:solidFill>
                <a:srgbClr val="FF0000"/>
              </a:solidFill>
              <a:latin typeface="Bahnschrift SemiBold" panose="020B0502040204020203" pitchFamily="34" charset="0"/>
            </a:rPr>
            <a:t>João 1:14 – E  o verbo se fez carne e habitou entre nós, cheio de graça e de verdade; e vimos a sua glória, como a glória do unigênito do Pai</a:t>
          </a:r>
        </a:p>
        <a:p>
          <a:r>
            <a:rPr lang="pt-PT" sz="2800" dirty="0">
              <a:solidFill>
                <a:schemeClr val="tx1"/>
              </a:solidFill>
              <a:latin typeface="Bahnschrift SemiBold" panose="020B0502040204020203" pitchFamily="34" charset="0"/>
            </a:rPr>
            <a:t>João 17.5 </a:t>
          </a:r>
          <a:r>
            <a:rPr lang="pt-PT" sz="2800" dirty="0">
              <a:solidFill>
                <a:srgbClr val="FF0000"/>
              </a:solidFill>
              <a:latin typeface="Bahnschrift SemiBold" panose="020B0502040204020203" pitchFamily="34" charset="0"/>
            </a:rPr>
            <a:t>– Agora, pois, glorifica-me tu, ó Pai, junto de ti mesmo, com aquela glória que eu tinha contigo antes que o mundo existisse</a:t>
          </a:r>
        </a:p>
        <a:p>
          <a:r>
            <a:rPr lang="pt-PT" sz="2800" dirty="0">
              <a:solidFill>
                <a:schemeClr val="tx1"/>
              </a:solidFill>
              <a:latin typeface="Bahnschrift SemiBold" panose="020B0502040204020203" pitchFamily="34" charset="0"/>
            </a:rPr>
            <a:t>A púrpura remete uma ideia de realeza e aponta para o futuro</a:t>
          </a:r>
        </a:p>
        <a:p>
          <a:r>
            <a:rPr lang="pt-PT" sz="2800" dirty="0">
              <a:solidFill>
                <a:srgbClr val="FF0000"/>
              </a:solidFill>
              <a:latin typeface="Bahnschrift SemiBold" panose="020B0502040204020203" pitchFamily="34" charset="0"/>
            </a:rPr>
            <a:t>Lucas 1:32,33</a:t>
          </a:r>
        </a:p>
        <a:p>
          <a:r>
            <a:rPr lang="pt-PT" sz="2800" dirty="0">
              <a:solidFill>
                <a:srgbClr val="FF0000"/>
              </a:solidFill>
              <a:latin typeface="Bahnschrift SemiBold" panose="020B0502040204020203" pitchFamily="34" charset="0"/>
            </a:rPr>
            <a:t>Este será grande e será chamado filho do altíssimo; o Senhor Deus lhe dará o trono de Davi seu Pai; e reinará eternamente sobre a casa de Jacó, e seu reino não terá fim</a:t>
          </a:r>
        </a:p>
        <a:p>
          <a:endParaRPr lang="pt-PT" sz="2400" dirty="0">
            <a:solidFill>
              <a:schemeClr val="tx1"/>
            </a:solidFill>
            <a:latin typeface="Bahnschrift SemiBold" panose="020B0502040204020203" pitchFamily="34" charset="0"/>
          </a:endParaRPr>
        </a:p>
        <a:p>
          <a:endParaRPr lang="pt-PT" sz="3200" dirty="0">
            <a:solidFill>
              <a:schemeClr val="tx1"/>
            </a:solidFill>
            <a:latin typeface="Bahnschrift SemiBold" panose="020B0502040204020203" pitchFamily="34" charset="0"/>
          </a:endParaRPr>
        </a:p>
        <a:p>
          <a:endParaRPr lang="pt-PT" sz="3200" dirty="0">
            <a:solidFill>
              <a:schemeClr val="tx1"/>
            </a:solidFill>
            <a:latin typeface="Bahnschrift SemiBold" panose="020B0502040204020203" pitchFamily="34" charset="0"/>
          </a:endParaRPr>
        </a:p>
        <a:p>
          <a:endParaRPr lang="pt-PT" sz="3200" dirty="0">
            <a:solidFill>
              <a:schemeClr val="tx1"/>
            </a:solidFill>
            <a:latin typeface="Bahnschrift SemiBold" panose="020B0502040204020203" pitchFamily="34" charset="0"/>
          </a:endParaRPr>
        </a:p>
        <a:p>
          <a:endParaRPr lang="pt-PT" sz="3200" dirty="0">
            <a:solidFill>
              <a:schemeClr val="tx1"/>
            </a:solidFill>
            <a:latin typeface="Bahnschrift SemiBold" panose="020B0502040204020203" pitchFamily="34" charset="0"/>
          </a:endParaRPr>
        </a:p>
        <a:p>
          <a:endParaRPr lang="pt-PT" sz="3200" dirty="0">
            <a:solidFill>
              <a:schemeClr val="tx1"/>
            </a:solidFill>
            <a:latin typeface="Bahnschrift SemiBold" panose="020B0502040204020203" pitchFamily="34" charset="0"/>
          </a:endParaRPr>
        </a:p>
      </dgm:t>
    </dgm:pt>
    <dgm:pt modelId="{60281BAD-9161-4A07-90A1-57705E393C35}" type="parTrans" cxnId="{F6A7F9EC-EEB9-42B9-87E7-697029B09F21}">
      <dgm:prSet/>
      <dgm:spPr/>
      <dgm:t>
        <a:bodyPr/>
        <a:lstStyle/>
        <a:p>
          <a:endParaRPr lang="pt-PT"/>
        </a:p>
      </dgm:t>
    </dgm:pt>
    <dgm:pt modelId="{05AEDC43-7539-4A44-A461-C613EB13EB6B}" type="sibTrans" cxnId="{F6A7F9EC-EEB9-42B9-87E7-697029B09F21}">
      <dgm:prSet/>
      <dgm:spPr/>
      <dgm:t>
        <a:bodyPr/>
        <a:lstStyle/>
        <a:p>
          <a:endParaRPr lang="pt-PT"/>
        </a:p>
      </dgm:t>
    </dgm:pt>
    <dgm:pt modelId="{DE3E4050-1D2D-4ECA-8BCB-7BE316F9AF63}">
      <dgm:prSet phldrT="[Texto]" custT="1"/>
      <dgm:spPr>
        <a:solidFill>
          <a:schemeClr val="accent2">
            <a:lumMod val="60000"/>
            <a:lumOff val="40000"/>
          </a:schemeClr>
        </a:solidFill>
        <a:ln w="76200">
          <a:solidFill>
            <a:srgbClr val="FF0000"/>
          </a:solidFill>
        </a:ln>
      </dgm:spPr>
      <dgm:t>
        <a:bodyPr/>
        <a:lstStyle/>
        <a:p>
          <a:endParaRPr lang="pt-PT" sz="3200" dirty="0">
            <a:solidFill>
              <a:schemeClr val="tx1"/>
            </a:solidFill>
            <a:latin typeface="Bahnschrift SemiBold" panose="020B0502040204020203" pitchFamily="34" charset="0"/>
          </a:endParaRPr>
        </a:p>
        <a:p>
          <a:r>
            <a:rPr lang="pt-PT" sz="3200" dirty="0">
              <a:solidFill>
                <a:schemeClr val="tx1"/>
              </a:solidFill>
              <a:latin typeface="Bahnschrift SemiBold" panose="020B0502040204020203" pitchFamily="34" charset="0"/>
            </a:rPr>
            <a:t>O carmesim é cor de sangue e projeta o vitupério do calvário e o triunfo da obra salvífica de Cristo</a:t>
          </a:r>
        </a:p>
        <a:p>
          <a:r>
            <a:rPr lang="pt-PT" sz="3200" dirty="0">
              <a:solidFill>
                <a:schemeClr val="tx1"/>
              </a:solidFill>
              <a:latin typeface="Bahnschrift SemiBold" panose="020B0502040204020203" pitchFamily="34" charset="0"/>
            </a:rPr>
            <a:t>Efésios 2:13</a:t>
          </a:r>
        </a:p>
        <a:p>
          <a:r>
            <a:rPr lang="pt-PT" sz="3200" dirty="0">
              <a:solidFill>
                <a:srgbClr val="FF0000"/>
              </a:solidFill>
              <a:latin typeface="Bahnschrift SemiBold" panose="020B0502040204020203" pitchFamily="34" charset="0"/>
            </a:rPr>
            <a:t>Mas agora em Cristo Jesus, vós, que antes estáveis longe, já pelo sangue de Cristo chegastes perto</a:t>
          </a:r>
        </a:p>
        <a:p>
          <a:r>
            <a:rPr lang="pt-PT" sz="3200" dirty="0">
              <a:solidFill>
                <a:schemeClr val="tx1"/>
              </a:solidFill>
              <a:latin typeface="Bahnschrift SemiBold" panose="020B0502040204020203" pitchFamily="34" charset="0"/>
            </a:rPr>
            <a:t>A cor branca no linho torcido rústico lembra a humanidade de Jesus e sue sofrimento em nosso lugar, lembra também a pureza de Cristo, a sua justiça e a graciosidade</a:t>
          </a:r>
        </a:p>
        <a:p>
          <a:r>
            <a:rPr lang="pt-PT" sz="3200" dirty="0">
              <a:solidFill>
                <a:schemeClr val="tx1"/>
              </a:solidFill>
              <a:latin typeface="Bahnschrift SemiBold" panose="020B0502040204020203" pitchFamily="34" charset="0"/>
            </a:rPr>
            <a:t>Apocalipse 1:5</a:t>
          </a:r>
        </a:p>
        <a:p>
          <a:r>
            <a:rPr lang="pt-PT" sz="3200" dirty="0">
              <a:solidFill>
                <a:srgbClr val="FF0000"/>
              </a:solidFill>
              <a:latin typeface="Bahnschrift SemiBold" panose="020B0502040204020203" pitchFamily="34" charset="0"/>
            </a:rPr>
            <a:t>…Jesus Cristo, que é a fiel testemunha, o primogênito dentre os mortos e o príncipe dos reis da terra. Aquele que nos amou, e em seu sangue nos lavou dos nossos pecados</a:t>
          </a:r>
        </a:p>
        <a:p>
          <a:endParaRPr lang="pt-PT" sz="3200" dirty="0">
            <a:solidFill>
              <a:schemeClr val="tx1"/>
            </a:solidFill>
            <a:latin typeface="Bahnschrift SemiBold" panose="020B0502040204020203" pitchFamily="34" charset="0"/>
          </a:endParaRPr>
        </a:p>
        <a:p>
          <a:endParaRPr lang="pt-PT" sz="3200" dirty="0">
            <a:solidFill>
              <a:schemeClr val="tx1"/>
            </a:solidFill>
            <a:latin typeface="Bahnschrift SemiBold" panose="020B0502040204020203" pitchFamily="34" charset="0"/>
          </a:endParaRPr>
        </a:p>
        <a:p>
          <a:endParaRPr lang="pt-PT" sz="3200" dirty="0">
            <a:solidFill>
              <a:schemeClr val="tx1"/>
            </a:solidFill>
            <a:latin typeface="Bahnschrift SemiBold" panose="020B0502040204020203" pitchFamily="34" charset="0"/>
          </a:endParaRPr>
        </a:p>
        <a:p>
          <a:endParaRPr lang="pt-PT" sz="3200" dirty="0">
            <a:solidFill>
              <a:schemeClr val="tx1"/>
            </a:solidFill>
            <a:latin typeface="Bahnschrift SemiBold" panose="020B0502040204020203" pitchFamily="34" charset="0"/>
          </a:endParaRPr>
        </a:p>
      </dgm:t>
    </dgm:pt>
    <dgm:pt modelId="{7AF72D9E-5CFE-4D06-AD1E-E7F95C024351}" type="parTrans" cxnId="{9F9F822F-6E16-492F-BDA1-E64F559C481A}">
      <dgm:prSet/>
      <dgm:spPr/>
      <dgm:t>
        <a:bodyPr/>
        <a:lstStyle/>
        <a:p>
          <a:endParaRPr lang="pt-PT"/>
        </a:p>
      </dgm:t>
    </dgm:pt>
    <dgm:pt modelId="{04071BFE-13E5-49A5-8045-D20073D2A967}" type="sibTrans" cxnId="{9F9F822F-6E16-492F-BDA1-E64F559C481A}">
      <dgm:prSet/>
      <dgm:spPr/>
      <dgm:t>
        <a:bodyPr/>
        <a:lstStyle/>
        <a:p>
          <a:endParaRPr lang="pt-PT"/>
        </a:p>
      </dgm:t>
    </dgm:pt>
    <dgm:pt modelId="{6BEF544D-4CDD-4511-904A-0022A03E7155}" type="pres">
      <dgm:prSet presAssocID="{3256D777-251B-46D6-AF81-6C78DCD94C7C}" presName="diagram" presStyleCnt="0">
        <dgm:presLayoutVars>
          <dgm:chMax val="1"/>
          <dgm:dir/>
          <dgm:animLvl val="ctr"/>
          <dgm:resizeHandles val="exact"/>
        </dgm:presLayoutVars>
      </dgm:prSet>
      <dgm:spPr/>
    </dgm:pt>
    <dgm:pt modelId="{A76620E0-1582-4D9F-95E4-C3D2C2D0F4AD}" type="pres">
      <dgm:prSet presAssocID="{3256D777-251B-46D6-AF81-6C78DCD94C7C}" presName="matrix" presStyleCnt="0"/>
      <dgm:spPr/>
    </dgm:pt>
    <dgm:pt modelId="{419B4114-B137-43D7-B23E-AC3B23156FEF}" type="pres">
      <dgm:prSet presAssocID="{3256D777-251B-46D6-AF81-6C78DCD94C7C}" presName="tile1" presStyleLbl="node1" presStyleIdx="0" presStyleCnt="4" custScaleX="95656" custLinFactNeighborX="95"/>
      <dgm:spPr/>
    </dgm:pt>
    <dgm:pt modelId="{A04774D0-3E70-4BD1-B876-1DCDCCC0715B}" type="pres">
      <dgm:prSet presAssocID="{3256D777-251B-46D6-AF81-6C78DCD94C7C}" presName="tile1text" presStyleLbl="node1" presStyleIdx="0" presStyleCnt="4">
        <dgm:presLayoutVars>
          <dgm:chMax val="0"/>
          <dgm:chPref val="0"/>
          <dgm:bulletEnabled val="1"/>
        </dgm:presLayoutVars>
      </dgm:prSet>
      <dgm:spPr/>
    </dgm:pt>
    <dgm:pt modelId="{972C5614-65EF-4A0B-A880-A1B57549578C}" type="pres">
      <dgm:prSet presAssocID="{3256D777-251B-46D6-AF81-6C78DCD94C7C}" presName="tile2" presStyleLbl="node1" presStyleIdx="1" presStyleCnt="4" custScaleX="93784"/>
      <dgm:spPr/>
    </dgm:pt>
    <dgm:pt modelId="{FF6D220D-10F0-46B3-908C-0B9A4AF7781C}" type="pres">
      <dgm:prSet presAssocID="{3256D777-251B-46D6-AF81-6C78DCD94C7C}" presName="tile2text" presStyleLbl="node1" presStyleIdx="1" presStyleCnt="4">
        <dgm:presLayoutVars>
          <dgm:chMax val="0"/>
          <dgm:chPref val="0"/>
          <dgm:bulletEnabled val="1"/>
        </dgm:presLayoutVars>
      </dgm:prSet>
      <dgm:spPr/>
    </dgm:pt>
    <dgm:pt modelId="{A1310B04-E09A-4C64-B171-9895A916E08F}" type="pres">
      <dgm:prSet presAssocID="{3256D777-251B-46D6-AF81-6C78DCD94C7C}" presName="tile3" presStyleLbl="node1" presStyleIdx="2" presStyleCnt="4" custScaleX="95115"/>
      <dgm:spPr/>
    </dgm:pt>
    <dgm:pt modelId="{53808547-C9F8-47F1-9A12-CCC435F6F103}" type="pres">
      <dgm:prSet presAssocID="{3256D777-251B-46D6-AF81-6C78DCD94C7C}" presName="tile3text" presStyleLbl="node1" presStyleIdx="2" presStyleCnt="4">
        <dgm:presLayoutVars>
          <dgm:chMax val="0"/>
          <dgm:chPref val="0"/>
          <dgm:bulletEnabled val="1"/>
        </dgm:presLayoutVars>
      </dgm:prSet>
      <dgm:spPr/>
    </dgm:pt>
    <dgm:pt modelId="{416BC9A0-B016-47C2-87FB-196FF91082E8}" type="pres">
      <dgm:prSet presAssocID="{3256D777-251B-46D6-AF81-6C78DCD94C7C}" presName="tile4" presStyleLbl="node1" presStyleIdx="3" presStyleCnt="4" custScaleX="94341"/>
      <dgm:spPr/>
    </dgm:pt>
    <dgm:pt modelId="{04887BD7-5A2D-4373-A7A6-603B74C23B2B}" type="pres">
      <dgm:prSet presAssocID="{3256D777-251B-46D6-AF81-6C78DCD94C7C}" presName="tile4text" presStyleLbl="node1" presStyleIdx="3" presStyleCnt="4">
        <dgm:presLayoutVars>
          <dgm:chMax val="0"/>
          <dgm:chPref val="0"/>
          <dgm:bulletEnabled val="1"/>
        </dgm:presLayoutVars>
      </dgm:prSet>
      <dgm:spPr/>
    </dgm:pt>
    <dgm:pt modelId="{DCD1BA12-A719-4A06-8FC9-FE80B44E4000}" type="pres">
      <dgm:prSet presAssocID="{3256D777-251B-46D6-AF81-6C78DCD94C7C}" presName="centerTile" presStyleLbl="fgShp" presStyleIdx="0" presStyleCnt="1" custScaleX="88751" custScaleY="56774" custLinFactNeighborY="-19001">
        <dgm:presLayoutVars>
          <dgm:chMax val="0"/>
          <dgm:chPref val="0"/>
        </dgm:presLayoutVars>
      </dgm:prSet>
      <dgm:spPr/>
    </dgm:pt>
  </dgm:ptLst>
  <dgm:cxnLst>
    <dgm:cxn modelId="{46EB9A16-1B8D-4C76-A35F-EB104C050EC0}" srcId="{EDD2638F-4A9A-4EAF-B9F7-02FCCEA9E77D}" destId="{D145AE91-F80C-4D10-8A4A-C64165ECED4C}" srcOrd="1" destOrd="0" parTransId="{B3BAA55B-A493-4458-B1FF-7EE17939CE60}" sibTransId="{02276460-025D-4739-8111-A4351AE31E31}"/>
    <dgm:cxn modelId="{548DEB20-F03D-4FD8-AF02-94CF57C2B502}" type="presOf" srcId="{F40D1843-D1FD-45AA-9C68-10C28BA3B22B}" destId="{A1310B04-E09A-4C64-B171-9895A916E08F}" srcOrd="0" destOrd="0" presId="urn:microsoft.com/office/officeart/2005/8/layout/matrix1"/>
    <dgm:cxn modelId="{9F9F822F-6E16-492F-BDA1-E64F559C481A}" srcId="{EDD2638F-4A9A-4EAF-B9F7-02FCCEA9E77D}" destId="{DE3E4050-1D2D-4ECA-8BCB-7BE316F9AF63}" srcOrd="3" destOrd="0" parTransId="{7AF72D9E-5CFE-4D06-AD1E-E7F95C024351}" sibTransId="{04071BFE-13E5-49A5-8045-D20073D2A967}"/>
    <dgm:cxn modelId="{153C405D-D2F8-449C-BB63-1900BF0625EC}" type="presOf" srcId="{3256D777-251B-46D6-AF81-6C78DCD94C7C}" destId="{6BEF544D-4CDD-4511-904A-0022A03E7155}" srcOrd="0" destOrd="0" presId="urn:microsoft.com/office/officeart/2005/8/layout/matrix1"/>
    <dgm:cxn modelId="{56475942-DD0F-40C6-9383-1DD9A0265BFF}" type="presOf" srcId="{DE3E4050-1D2D-4ECA-8BCB-7BE316F9AF63}" destId="{04887BD7-5A2D-4373-A7A6-603B74C23B2B}" srcOrd="1" destOrd="0" presId="urn:microsoft.com/office/officeart/2005/8/layout/matrix1"/>
    <dgm:cxn modelId="{8E7E0A43-5A71-476C-AE23-C761E2036B2E}" type="presOf" srcId="{D145AE91-F80C-4D10-8A4A-C64165ECED4C}" destId="{972C5614-65EF-4A0B-A880-A1B57549578C}" srcOrd="0" destOrd="0" presId="urn:microsoft.com/office/officeart/2005/8/layout/matrix1"/>
    <dgm:cxn modelId="{2EBAF165-5644-4F05-BA79-72DF4ECE4309}" type="presOf" srcId="{D145AE91-F80C-4D10-8A4A-C64165ECED4C}" destId="{FF6D220D-10F0-46B3-908C-0B9A4AF7781C}" srcOrd="1" destOrd="0" presId="urn:microsoft.com/office/officeart/2005/8/layout/matrix1"/>
    <dgm:cxn modelId="{2BF5C66B-1EB3-4762-99A1-3B9C302E99C4}" type="presOf" srcId="{F40D1843-D1FD-45AA-9C68-10C28BA3B22B}" destId="{53808547-C9F8-47F1-9A12-CCC435F6F103}" srcOrd="1" destOrd="0" presId="urn:microsoft.com/office/officeart/2005/8/layout/matrix1"/>
    <dgm:cxn modelId="{D976B5AD-83DF-43B3-B820-CA5B86E07393}" type="presOf" srcId="{F5AFC83F-2578-45E8-B88E-5D74F479707E}" destId="{A04774D0-3E70-4BD1-B876-1DCDCCC0715B}" srcOrd="1" destOrd="0" presId="urn:microsoft.com/office/officeart/2005/8/layout/matrix1"/>
    <dgm:cxn modelId="{9EC47CD4-5782-46A9-AD6E-18761AD1E51B}" srcId="{EDD2638F-4A9A-4EAF-B9F7-02FCCEA9E77D}" destId="{F5AFC83F-2578-45E8-B88E-5D74F479707E}" srcOrd="0" destOrd="0" parTransId="{7DBBA268-BF2B-481B-967F-3894D581D906}" sibTransId="{2A260C88-FF99-420B-96ED-D2EA55799D46}"/>
    <dgm:cxn modelId="{33118FD8-6D7A-44BF-839E-D9EB4AD4C545}" srcId="{3256D777-251B-46D6-AF81-6C78DCD94C7C}" destId="{EDD2638F-4A9A-4EAF-B9F7-02FCCEA9E77D}" srcOrd="0" destOrd="0" parTransId="{D705076E-C56D-432F-B416-6319F254C217}" sibTransId="{C311D658-3A4F-4EFD-9FFD-67825BF38E70}"/>
    <dgm:cxn modelId="{614F75E2-21DC-4BA4-ADB3-3DC72D96C658}" type="presOf" srcId="{DE3E4050-1D2D-4ECA-8BCB-7BE316F9AF63}" destId="{416BC9A0-B016-47C2-87FB-196FF91082E8}" srcOrd="0" destOrd="0" presId="urn:microsoft.com/office/officeart/2005/8/layout/matrix1"/>
    <dgm:cxn modelId="{C2495CEA-0B8D-4545-A344-EBBDA4F22EF5}" type="presOf" srcId="{F5AFC83F-2578-45E8-B88E-5D74F479707E}" destId="{419B4114-B137-43D7-B23E-AC3B23156FEF}" srcOrd="0" destOrd="0" presId="urn:microsoft.com/office/officeart/2005/8/layout/matrix1"/>
    <dgm:cxn modelId="{F6A7F9EC-EEB9-42B9-87E7-697029B09F21}" srcId="{EDD2638F-4A9A-4EAF-B9F7-02FCCEA9E77D}" destId="{F40D1843-D1FD-45AA-9C68-10C28BA3B22B}" srcOrd="2" destOrd="0" parTransId="{60281BAD-9161-4A07-90A1-57705E393C35}" sibTransId="{05AEDC43-7539-4A44-A461-C613EB13EB6B}"/>
    <dgm:cxn modelId="{D30F3BFC-20CA-4237-B224-AE6BE47F94B0}" type="presOf" srcId="{EDD2638F-4A9A-4EAF-B9F7-02FCCEA9E77D}" destId="{DCD1BA12-A719-4A06-8FC9-FE80B44E4000}" srcOrd="0" destOrd="0" presId="urn:microsoft.com/office/officeart/2005/8/layout/matrix1"/>
    <dgm:cxn modelId="{1619E30B-E03C-45CE-8C6A-892A896B4884}" type="presParOf" srcId="{6BEF544D-4CDD-4511-904A-0022A03E7155}" destId="{A76620E0-1582-4D9F-95E4-C3D2C2D0F4AD}" srcOrd="0" destOrd="0" presId="urn:microsoft.com/office/officeart/2005/8/layout/matrix1"/>
    <dgm:cxn modelId="{BB5EC1A9-8CAB-4096-B946-59AC608025F8}" type="presParOf" srcId="{A76620E0-1582-4D9F-95E4-C3D2C2D0F4AD}" destId="{419B4114-B137-43D7-B23E-AC3B23156FEF}" srcOrd="0" destOrd="0" presId="urn:microsoft.com/office/officeart/2005/8/layout/matrix1"/>
    <dgm:cxn modelId="{763152C7-1A71-4E88-BFB0-04D177C50055}" type="presParOf" srcId="{A76620E0-1582-4D9F-95E4-C3D2C2D0F4AD}" destId="{A04774D0-3E70-4BD1-B876-1DCDCCC0715B}" srcOrd="1" destOrd="0" presId="urn:microsoft.com/office/officeart/2005/8/layout/matrix1"/>
    <dgm:cxn modelId="{1B70FC84-B78D-44E0-9DD9-18A957888E39}" type="presParOf" srcId="{A76620E0-1582-4D9F-95E4-C3D2C2D0F4AD}" destId="{972C5614-65EF-4A0B-A880-A1B57549578C}" srcOrd="2" destOrd="0" presId="urn:microsoft.com/office/officeart/2005/8/layout/matrix1"/>
    <dgm:cxn modelId="{6891F9D8-A81C-4BC2-8A4F-AFEEDA1BBE11}" type="presParOf" srcId="{A76620E0-1582-4D9F-95E4-C3D2C2D0F4AD}" destId="{FF6D220D-10F0-46B3-908C-0B9A4AF7781C}" srcOrd="3" destOrd="0" presId="urn:microsoft.com/office/officeart/2005/8/layout/matrix1"/>
    <dgm:cxn modelId="{1470EA2F-52CE-4630-A850-9E7F538C0176}" type="presParOf" srcId="{A76620E0-1582-4D9F-95E4-C3D2C2D0F4AD}" destId="{A1310B04-E09A-4C64-B171-9895A916E08F}" srcOrd="4" destOrd="0" presId="urn:microsoft.com/office/officeart/2005/8/layout/matrix1"/>
    <dgm:cxn modelId="{F042ACF8-05AB-4D51-81F4-D22E7FAB802E}" type="presParOf" srcId="{A76620E0-1582-4D9F-95E4-C3D2C2D0F4AD}" destId="{53808547-C9F8-47F1-9A12-CCC435F6F103}" srcOrd="5" destOrd="0" presId="urn:microsoft.com/office/officeart/2005/8/layout/matrix1"/>
    <dgm:cxn modelId="{EEA949DF-43C1-4B5A-97C1-C2FE138E550B}" type="presParOf" srcId="{A76620E0-1582-4D9F-95E4-C3D2C2D0F4AD}" destId="{416BC9A0-B016-47C2-87FB-196FF91082E8}" srcOrd="6" destOrd="0" presId="urn:microsoft.com/office/officeart/2005/8/layout/matrix1"/>
    <dgm:cxn modelId="{5315CCF2-26B8-43C4-914C-33C945016D93}" type="presParOf" srcId="{A76620E0-1582-4D9F-95E4-C3D2C2D0F4AD}" destId="{04887BD7-5A2D-4373-A7A6-603B74C23B2B}" srcOrd="7" destOrd="0" presId="urn:microsoft.com/office/officeart/2005/8/layout/matrix1"/>
    <dgm:cxn modelId="{FEEA4B6D-E607-4F05-A10B-5A17B51286BD}" type="presParOf" srcId="{6BEF544D-4CDD-4511-904A-0022A03E7155}" destId="{DCD1BA12-A719-4A06-8FC9-FE80B44E4000}" srcOrd="1" destOrd="0" presId="urn:microsoft.com/office/officeart/2005/8/layout/matrix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3363E1A-6C5B-4F1E-AC70-647C4BE8177F}" type="doc">
      <dgm:prSet loTypeId="urn:microsoft.com/office/officeart/2005/8/layout/radial5" loCatId="cycle" qsTypeId="urn:microsoft.com/office/officeart/2005/8/quickstyle/simple1" qsCatId="simple" csTypeId="urn:microsoft.com/office/officeart/2005/8/colors/accent1_2" csCatId="accent1" phldr="1"/>
      <dgm:spPr>
        <a:scene3d>
          <a:camera prst="obliqueTopLeft"/>
          <a:lightRig rig="threePt" dir="t"/>
        </a:scene3d>
      </dgm:spPr>
      <dgm:t>
        <a:bodyPr/>
        <a:lstStyle/>
        <a:p>
          <a:endParaRPr lang="pt-PT"/>
        </a:p>
      </dgm:t>
    </dgm:pt>
    <dgm:pt modelId="{1E1C5482-4A95-48D6-B89C-57944657B4BC}">
      <dgm:prSet phldrT="[Texto]" custT="1"/>
      <dgm:spPr>
        <a:solidFill>
          <a:schemeClr val="accent6">
            <a:lumMod val="50000"/>
          </a:schemeClr>
        </a:solidFill>
        <a:ln w="76200"/>
      </dgm:spPr>
      <dgm:t>
        <a:bodyPr/>
        <a:lstStyle/>
        <a:p>
          <a:r>
            <a:rPr lang="pt-PT" sz="3200" dirty="0">
              <a:latin typeface="Bahnschrift SemiBold" panose="020B0502040204020203" pitchFamily="34" charset="0"/>
            </a:rPr>
            <a:t>As Cobertas Externas Protegiam o Tabernáculo</a:t>
          </a:r>
        </a:p>
      </dgm:t>
    </dgm:pt>
    <dgm:pt modelId="{39EEAE21-989D-4A69-8A3F-3080D8CC8448}" type="parTrans" cxnId="{72353CD4-C2DD-4F88-8E37-68763E8415AA}">
      <dgm:prSet/>
      <dgm:spPr/>
      <dgm:t>
        <a:bodyPr/>
        <a:lstStyle/>
        <a:p>
          <a:endParaRPr lang="pt-PT"/>
        </a:p>
      </dgm:t>
    </dgm:pt>
    <dgm:pt modelId="{A816CEEE-8E74-49B4-8A91-115AA7C67E85}" type="sibTrans" cxnId="{72353CD4-C2DD-4F88-8E37-68763E8415AA}">
      <dgm:prSet/>
      <dgm:spPr/>
      <dgm:t>
        <a:bodyPr/>
        <a:lstStyle/>
        <a:p>
          <a:endParaRPr lang="pt-PT"/>
        </a:p>
      </dgm:t>
    </dgm:pt>
    <dgm:pt modelId="{FBFB1951-48C6-4F4B-949C-8FEA70594780}">
      <dgm:prSet phldrT="[Texto]" custT="1"/>
      <dgm:spPr>
        <a:solidFill>
          <a:srgbClr val="C00000"/>
        </a:solidFill>
        <a:ln w="76200"/>
      </dgm:spPr>
      <dgm:t>
        <a:bodyPr/>
        <a:lstStyle/>
        <a:p>
          <a:r>
            <a:rPr lang="pt-PT" sz="3200" dirty="0">
              <a:latin typeface="Bahnschrift SemiBold" panose="020B0502040204020203" pitchFamily="34" charset="0"/>
            </a:rPr>
            <a:t>A Palavra de Deus protege a nossa alma da tentação do pecado</a:t>
          </a:r>
        </a:p>
      </dgm:t>
    </dgm:pt>
    <dgm:pt modelId="{985E0FD5-3E26-41D7-AAA6-33B0130D4887}" type="parTrans" cxnId="{5EE0F9D7-64E6-4E7A-944D-CED556A7D8F4}">
      <dgm:prSet/>
      <dgm:spPr>
        <a:solidFill>
          <a:schemeClr val="accent6">
            <a:lumMod val="50000"/>
          </a:schemeClr>
        </a:solidFill>
        <a:ln w="76200">
          <a:solidFill>
            <a:srgbClr val="C00000"/>
          </a:solidFill>
        </a:ln>
      </dgm:spPr>
      <dgm:t>
        <a:bodyPr/>
        <a:lstStyle/>
        <a:p>
          <a:endParaRPr lang="pt-PT"/>
        </a:p>
      </dgm:t>
    </dgm:pt>
    <dgm:pt modelId="{C5657D04-D316-4ACA-B7DF-F0CE9385ABF1}" type="sibTrans" cxnId="{5EE0F9D7-64E6-4E7A-944D-CED556A7D8F4}">
      <dgm:prSet/>
      <dgm:spPr/>
      <dgm:t>
        <a:bodyPr/>
        <a:lstStyle/>
        <a:p>
          <a:endParaRPr lang="pt-PT"/>
        </a:p>
      </dgm:t>
    </dgm:pt>
    <dgm:pt modelId="{4C7E42F9-9AB4-43FA-9F25-CD21AA5FF1A8}">
      <dgm:prSet phldrT="[Texto]" custT="1"/>
      <dgm:spPr>
        <a:solidFill>
          <a:srgbClr val="C00000"/>
        </a:solidFill>
        <a:ln w="76200"/>
      </dgm:spPr>
      <dgm:t>
        <a:bodyPr/>
        <a:lstStyle/>
        <a:p>
          <a:r>
            <a:rPr lang="pt-PT" sz="3200" dirty="0">
              <a:latin typeface="Bahnschrift SemiBold" panose="020B0502040204020203" pitchFamily="34" charset="0"/>
            </a:rPr>
            <a:t>A maior  e mais gloriosa Proteção de Deus na nossa está em </a:t>
          </a:r>
          <a:r>
            <a:rPr lang="pt-PT" sz="3200">
              <a:latin typeface="Bahnschrift SemiBold" panose="020B0502040204020203" pitchFamily="34" charset="0"/>
            </a:rPr>
            <a:t>uma vida de </a:t>
          </a:r>
          <a:r>
            <a:rPr lang="pt-PT" sz="3200" dirty="0">
              <a:latin typeface="Bahnschrift SemiBold" panose="020B0502040204020203" pitchFamily="34" charset="0"/>
            </a:rPr>
            <a:t>obediência</a:t>
          </a:r>
        </a:p>
      </dgm:t>
    </dgm:pt>
    <dgm:pt modelId="{F679BED4-62EC-42C1-AE0C-149793382ED1}" type="parTrans" cxnId="{3C6DA5C6-DDC4-4222-A3FE-60CBBA75D8B0}">
      <dgm:prSet/>
      <dgm:spPr>
        <a:solidFill>
          <a:schemeClr val="accent6">
            <a:lumMod val="50000"/>
          </a:schemeClr>
        </a:solidFill>
        <a:ln w="76200">
          <a:solidFill>
            <a:srgbClr val="C00000"/>
          </a:solidFill>
        </a:ln>
      </dgm:spPr>
      <dgm:t>
        <a:bodyPr/>
        <a:lstStyle/>
        <a:p>
          <a:endParaRPr lang="pt-PT"/>
        </a:p>
      </dgm:t>
    </dgm:pt>
    <dgm:pt modelId="{3DCF6CA7-CC96-46E3-B53C-092F6027DC60}" type="sibTrans" cxnId="{3C6DA5C6-DDC4-4222-A3FE-60CBBA75D8B0}">
      <dgm:prSet/>
      <dgm:spPr/>
      <dgm:t>
        <a:bodyPr/>
        <a:lstStyle/>
        <a:p>
          <a:endParaRPr lang="pt-PT"/>
        </a:p>
      </dgm:t>
    </dgm:pt>
    <dgm:pt modelId="{BA7B5365-CD46-4992-9EDA-153BF9FA95EB}">
      <dgm:prSet phldrT="[Texto]" custT="1"/>
      <dgm:spPr>
        <a:solidFill>
          <a:srgbClr val="C00000"/>
        </a:solidFill>
        <a:ln w="76200"/>
      </dgm:spPr>
      <dgm:t>
        <a:bodyPr/>
        <a:lstStyle/>
        <a:p>
          <a:r>
            <a:rPr lang="pt-PT" sz="3200" dirty="0">
              <a:latin typeface="Bahnschrift SemiBold" panose="020B0502040204020203" pitchFamily="34" charset="0"/>
            </a:rPr>
            <a:t>A Proteção de Deus é sobre nossa vida quando tomamos atitudes de perdão</a:t>
          </a:r>
        </a:p>
      </dgm:t>
    </dgm:pt>
    <dgm:pt modelId="{9E47A641-C7FC-438F-A5F4-6223E8E27D39}" type="parTrans" cxnId="{057391D9-AE35-4E6B-9DAD-F9779726ED05}">
      <dgm:prSet/>
      <dgm:spPr>
        <a:solidFill>
          <a:schemeClr val="accent6">
            <a:lumMod val="50000"/>
          </a:schemeClr>
        </a:solidFill>
        <a:ln w="76200">
          <a:solidFill>
            <a:srgbClr val="C00000"/>
          </a:solidFill>
        </a:ln>
      </dgm:spPr>
      <dgm:t>
        <a:bodyPr/>
        <a:lstStyle/>
        <a:p>
          <a:endParaRPr lang="pt-PT"/>
        </a:p>
      </dgm:t>
    </dgm:pt>
    <dgm:pt modelId="{9F6291F1-979F-464E-B030-055FC2D4C37B}" type="sibTrans" cxnId="{057391D9-AE35-4E6B-9DAD-F9779726ED05}">
      <dgm:prSet/>
      <dgm:spPr/>
      <dgm:t>
        <a:bodyPr/>
        <a:lstStyle/>
        <a:p>
          <a:endParaRPr lang="pt-PT"/>
        </a:p>
      </dgm:t>
    </dgm:pt>
    <dgm:pt modelId="{F22082E4-83DF-4296-89A0-EE382DFBAC10}">
      <dgm:prSet phldrT="[Texto]" custT="1"/>
      <dgm:spPr>
        <a:solidFill>
          <a:srgbClr val="C00000"/>
        </a:solidFill>
        <a:ln w="76200"/>
      </dgm:spPr>
      <dgm:t>
        <a:bodyPr/>
        <a:lstStyle/>
        <a:p>
          <a:r>
            <a:rPr lang="pt-PT" sz="3200" dirty="0">
              <a:latin typeface="Bahnschrift SemiBold" panose="020B0502040204020203" pitchFamily="34" charset="0"/>
            </a:rPr>
            <a:t>A Oração protege a nossa vida espiritual e material. Deus envia anjos para nos guardar</a:t>
          </a:r>
        </a:p>
      </dgm:t>
    </dgm:pt>
    <dgm:pt modelId="{C2DBFF11-1CC1-4E85-896A-4C39FC017DBA}" type="parTrans" cxnId="{9D900FB3-CF38-4153-B330-FF40BF4D90A3}">
      <dgm:prSet/>
      <dgm:spPr>
        <a:solidFill>
          <a:schemeClr val="accent6">
            <a:lumMod val="50000"/>
          </a:schemeClr>
        </a:solidFill>
        <a:ln w="76200">
          <a:solidFill>
            <a:srgbClr val="C00000"/>
          </a:solidFill>
        </a:ln>
      </dgm:spPr>
      <dgm:t>
        <a:bodyPr/>
        <a:lstStyle/>
        <a:p>
          <a:endParaRPr lang="pt-PT"/>
        </a:p>
      </dgm:t>
    </dgm:pt>
    <dgm:pt modelId="{5E9017E0-19D8-4DE1-BEEE-8D87F5A8883C}" type="sibTrans" cxnId="{9D900FB3-CF38-4153-B330-FF40BF4D90A3}">
      <dgm:prSet/>
      <dgm:spPr/>
      <dgm:t>
        <a:bodyPr/>
        <a:lstStyle/>
        <a:p>
          <a:endParaRPr lang="pt-PT"/>
        </a:p>
      </dgm:t>
    </dgm:pt>
    <dgm:pt modelId="{8AA18624-2DF1-40FD-BD5B-9910903795B7}" type="pres">
      <dgm:prSet presAssocID="{C3363E1A-6C5B-4F1E-AC70-647C4BE8177F}" presName="Name0" presStyleCnt="0">
        <dgm:presLayoutVars>
          <dgm:chMax val="1"/>
          <dgm:dir/>
          <dgm:animLvl val="ctr"/>
          <dgm:resizeHandles val="exact"/>
        </dgm:presLayoutVars>
      </dgm:prSet>
      <dgm:spPr/>
    </dgm:pt>
    <dgm:pt modelId="{3F8F4B6C-B1F6-4774-8C02-3E3EB5A91851}" type="pres">
      <dgm:prSet presAssocID="{1E1C5482-4A95-48D6-B89C-57944657B4BC}" presName="centerShape" presStyleLbl="node0" presStyleIdx="0" presStyleCnt="1"/>
      <dgm:spPr/>
    </dgm:pt>
    <dgm:pt modelId="{D5E7510C-93F8-4BF3-8BD1-4673F28A8BDC}" type="pres">
      <dgm:prSet presAssocID="{985E0FD5-3E26-41D7-AAA6-33B0130D4887}" presName="parTrans" presStyleLbl="sibTrans2D1" presStyleIdx="0" presStyleCnt="4"/>
      <dgm:spPr/>
    </dgm:pt>
    <dgm:pt modelId="{BA374BC6-D512-49E6-B5E7-EE2AEE16A34C}" type="pres">
      <dgm:prSet presAssocID="{985E0FD5-3E26-41D7-AAA6-33B0130D4887}" presName="connectorText" presStyleLbl="sibTrans2D1" presStyleIdx="0" presStyleCnt="4"/>
      <dgm:spPr/>
    </dgm:pt>
    <dgm:pt modelId="{A87A701D-5F9C-48AB-9050-4B55C0DE25D2}" type="pres">
      <dgm:prSet presAssocID="{FBFB1951-48C6-4F4B-949C-8FEA70594780}" presName="node" presStyleLbl="node1" presStyleIdx="0" presStyleCnt="4" custScaleX="139144">
        <dgm:presLayoutVars>
          <dgm:bulletEnabled val="1"/>
        </dgm:presLayoutVars>
      </dgm:prSet>
      <dgm:spPr/>
    </dgm:pt>
    <dgm:pt modelId="{499B89FF-064E-45B7-8826-5C6A5FAB71BE}" type="pres">
      <dgm:prSet presAssocID="{F679BED4-62EC-42C1-AE0C-149793382ED1}" presName="parTrans" presStyleLbl="sibTrans2D1" presStyleIdx="1" presStyleCnt="4"/>
      <dgm:spPr/>
    </dgm:pt>
    <dgm:pt modelId="{A762C2A0-D483-4AFC-A1E1-1B1A0C33CD63}" type="pres">
      <dgm:prSet presAssocID="{F679BED4-62EC-42C1-AE0C-149793382ED1}" presName="connectorText" presStyleLbl="sibTrans2D1" presStyleIdx="1" presStyleCnt="4"/>
      <dgm:spPr/>
    </dgm:pt>
    <dgm:pt modelId="{1385A9DC-F158-43EB-B450-5926E88B3837}" type="pres">
      <dgm:prSet presAssocID="{4C7E42F9-9AB4-43FA-9F25-CD21AA5FF1A8}" presName="node" presStyleLbl="node1" presStyleIdx="1" presStyleCnt="4" custScaleX="146709">
        <dgm:presLayoutVars>
          <dgm:bulletEnabled val="1"/>
        </dgm:presLayoutVars>
      </dgm:prSet>
      <dgm:spPr/>
    </dgm:pt>
    <dgm:pt modelId="{87C7782C-D019-46F5-A908-4BCB16A850A5}" type="pres">
      <dgm:prSet presAssocID="{9E47A641-C7FC-438F-A5F4-6223E8E27D39}" presName="parTrans" presStyleLbl="sibTrans2D1" presStyleIdx="2" presStyleCnt="4"/>
      <dgm:spPr/>
    </dgm:pt>
    <dgm:pt modelId="{38481690-0431-4C2F-97AB-3A0C50A4B469}" type="pres">
      <dgm:prSet presAssocID="{9E47A641-C7FC-438F-A5F4-6223E8E27D39}" presName="connectorText" presStyleLbl="sibTrans2D1" presStyleIdx="2" presStyleCnt="4"/>
      <dgm:spPr/>
    </dgm:pt>
    <dgm:pt modelId="{BC87593A-5AAD-4CB8-B18F-F7C33A12DF2C}" type="pres">
      <dgm:prSet presAssocID="{BA7B5365-CD46-4992-9EDA-153BF9FA95EB}" presName="node" presStyleLbl="node1" presStyleIdx="2" presStyleCnt="4" custScaleX="143247">
        <dgm:presLayoutVars>
          <dgm:bulletEnabled val="1"/>
        </dgm:presLayoutVars>
      </dgm:prSet>
      <dgm:spPr/>
    </dgm:pt>
    <dgm:pt modelId="{608B55FC-C6FA-45B3-8ABF-F924D59F2086}" type="pres">
      <dgm:prSet presAssocID="{C2DBFF11-1CC1-4E85-896A-4C39FC017DBA}" presName="parTrans" presStyleLbl="sibTrans2D1" presStyleIdx="3" presStyleCnt="4"/>
      <dgm:spPr/>
    </dgm:pt>
    <dgm:pt modelId="{442ACA85-0B4C-4337-8753-7F0BE9FD8466}" type="pres">
      <dgm:prSet presAssocID="{C2DBFF11-1CC1-4E85-896A-4C39FC017DBA}" presName="connectorText" presStyleLbl="sibTrans2D1" presStyleIdx="3" presStyleCnt="4"/>
      <dgm:spPr/>
    </dgm:pt>
    <dgm:pt modelId="{5223CE5B-CFC5-4030-A42C-8A2D46BFB0B8}" type="pres">
      <dgm:prSet presAssocID="{F22082E4-83DF-4296-89A0-EE382DFBAC10}" presName="node" presStyleLbl="node1" presStyleIdx="3" presStyleCnt="4" custScaleX="148341">
        <dgm:presLayoutVars>
          <dgm:bulletEnabled val="1"/>
        </dgm:presLayoutVars>
      </dgm:prSet>
      <dgm:spPr/>
    </dgm:pt>
  </dgm:ptLst>
  <dgm:cxnLst>
    <dgm:cxn modelId="{39DC7D0E-8AD6-498F-B0D9-51D78F61F148}" type="presOf" srcId="{9E47A641-C7FC-438F-A5F4-6223E8E27D39}" destId="{38481690-0431-4C2F-97AB-3A0C50A4B469}" srcOrd="1" destOrd="0" presId="urn:microsoft.com/office/officeart/2005/8/layout/radial5"/>
    <dgm:cxn modelId="{8DB10929-C864-421C-B00C-1C5490FB365D}" type="presOf" srcId="{C3363E1A-6C5B-4F1E-AC70-647C4BE8177F}" destId="{8AA18624-2DF1-40FD-BD5B-9910903795B7}" srcOrd="0" destOrd="0" presId="urn:microsoft.com/office/officeart/2005/8/layout/radial5"/>
    <dgm:cxn modelId="{9674042A-A998-4CA8-91C4-109113596D19}" type="presOf" srcId="{9E47A641-C7FC-438F-A5F4-6223E8E27D39}" destId="{87C7782C-D019-46F5-A908-4BCB16A850A5}" srcOrd="0" destOrd="0" presId="urn:microsoft.com/office/officeart/2005/8/layout/radial5"/>
    <dgm:cxn modelId="{05854C2E-82B7-46DE-A9BF-A80EA875EFDB}" type="presOf" srcId="{985E0FD5-3E26-41D7-AAA6-33B0130D4887}" destId="{D5E7510C-93F8-4BF3-8BD1-4673F28A8BDC}" srcOrd="0" destOrd="0" presId="urn:microsoft.com/office/officeart/2005/8/layout/radial5"/>
    <dgm:cxn modelId="{CC1AFB42-5B88-4C12-83BA-EC53B9F8C0AF}" type="presOf" srcId="{F679BED4-62EC-42C1-AE0C-149793382ED1}" destId="{499B89FF-064E-45B7-8826-5C6A5FAB71BE}" srcOrd="0" destOrd="0" presId="urn:microsoft.com/office/officeart/2005/8/layout/radial5"/>
    <dgm:cxn modelId="{5B28C667-AD62-4400-A328-085335C5A6D3}" type="presOf" srcId="{FBFB1951-48C6-4F4B-949C-8FEA70594780}" destId="{A87A701D-5F9C-48AB-9050-4B55C0DE25D2}" srcOrd="0" destOrd="0" presId="urn:microsoft.com/office/officeart/2005/8/layout/radial5"/>
    <dgm:cxn modelId="{7AED308D-8E01-4FE0-A5F4-70FFAFE41FEE}" type="presOf" srcId="{F679BED4-62EC-42C1-AE0C-149793382ED1}" destId="{A762C2A0-D483-4AFC-A1E1-1B1A0C33CD63}" srcOrd="1" destOrd="0" presId="urn:microsoft.com/office/officeart/2005/8/layout/radial5"/>
    <dgm:cxn modelId="{7D5F1E92-4A9F-4A3B-8EAB-CD2B6E9C74C7}" type="presOf" srcId="{F22082E4-83DF-4296-89A0-EE382DFBAC10}" destId="{5223CE5B-CFC5-4030-A42C-8A2D46BFB0B8}" srcOrd="0" destOrd="0" presId="urn:microsoft.com/office/officeart/2005/8/layout/radial5"/>
    <dgm:cxn modelId="{6C4570A1-D49C-4CCA-ABA7-C21B768BEC7E}" type="presOf" srcId="{4C7E42F9-9AB4-43FA-9F25-CD21AA5FF1A8}" destId="{1385A9DC-F158-43EB-B450-5926E88B3837}" srcOrd="0" destOrd="0" presId="urn:microsoft.com/office/officeart/2005/8/layout/radial5"/>
    <dgm:cxn modelId="{9D900FB3-CF38-4153-B330-FF40BF4D90A3}" srcId="{1E1C5482-4A95-48D6-B89C-57944657B4BC}" destId="{F22082E4-83DF-4296-89A0-EE382DFBAC10}" srcOrd="3" destOrd="0" parTransId="{C2DBFF11-1CC1-4E85-896A-4C39FC017DBA}" sibTransId="{5E9017E0-19D8-4DE1-BEEE-8D87F5A8883C}"/>
    <dgm:cxn modelId="{ABF027B3-0FF2-4762-AE3F-3058637A7BE6}" type="presOf" srcId="{BA7B5365-CD46-4992-9EDA-153BF9FA95EB}" destId="{BC87593A-5AAD-4CB8-B18F-F7C33A12DF2C}" srcOrd="0" destOrd="0" presId="urn:microsoft.com/office/officeart/2005/8/layout/radial5"/>
    <dgm:cxn modelId="{25B1C6B4-DA15-4719-83BC-D11F007F467B}" type="presOf" srcId="{1E1C5482-4A95-48D6-B89C-57944657B4BC}" destId="{3F8F4B6C-B1F6-4774-8C02-3E3EB5A91851}" srcOrd="0" destOrd="0" presId="urn:microsoft.com/office/officeart/2005/8/layout/radial5"/>
    <dgm:cxn modelId="{057CC8B7-4D54-4FC2-AAA5-939C91066D48}" type="presOf" srcId="{C2DBFF11-1CC1-4E85-896A-4C39FC017DBA}" destId="{442ACA85-0B4C-4337-8753-7F0BE9FD8466}" srcOrd="1" destOrd="0" presId="urn:microsoft.com/office/officeart/2005/8/layout/radial5"/>
    <dgm:cxn modelId="{C1EEDFB9-A5A5-4BB5-90B3-E7FDECA9E528}" type="presOf" srcId="{C2DBFF11-1CC1-4E85-896A-4C39FC017DBA}" destId="{608B55FC-C6FA-45B3-8ABF-F924D59F2086}" srcOrd="0" destOrd="0" presId="urn:microsoft.com/office/officeart/2005/8/layout/radial5"/>
    <dgm:cxn modelId="{3C6DA5C6-DDC4-4222-A3FE-60CBBA75D8B0}" srcId="{1E1C5482-4A95-48D6-B89C-57944657B4BC}" destId="{4C7E42F9-9AB4-43FA-9F25-CD21AA5FF1A8}" srcOrd="1" destOrd="0" parTransId="{F679BED4-62EC-42C1-AE0C-149793382ED1}" sibTransId="{3DCF6CA7-CC96-46E3-B53C-092F6027DC60}"/>
    <dgm:cxn modelId="{72353CD4-C2DD-4F88-8E37-68763E8415AA}" srcId="{C3363E1A-6C5B-4F1E-AC70-647C4BE8177F}" destId="{1E1C5482-4A95-48D6-B89C-57944657B4BC}" srcOrd="0" destOrd="0" parTransId="{39EEAE21-989D-4A69-8A3F-3080D8CC8448}" sibTransId="{A816CEEE-8E74-49B4-8A91-115AA7C67E85}"/>
    <dgm:cxn modelId="{5EE0F9D7-64E6-4E7A-944D-CED556A7D8F4}" srcId="{1E1C5482-4A95-48D6-B89C-57944657B4BC}" destId="{FBFB1951-48C6-4F4B-949C-8FEA70594780}" srcOrd="0" destOrd="0" parTransId="{985E0FD5-3E26-41D7-AAA6-33B0130D4887}" sibTransId="{C5657D04-D316-4ACA-B7DF-F0CE9385ABF1}"/>
    <dgm:cxn modelId="{057391D9-AE35-4E6B-9DAD-F9779726ED05}" srcId="{1E1C5482-4A95-48D6-B89C-57944657B4BC}" destId="{BA7B5365-CD46-4992-9EDA-153BF9FA95EB}" srcOrd="2" destOrd="0" parTransId="{9E47A641-C7FC-438F-A5F4-6223E8E27D39}" sibTransId="{9F6291F1-979F-464E-B030-055FC2D4C37B}"/>
    <dgm:cxn modelId="{120D0DFA-48FA-48B0-85F8-80EF038D945E}" type="presOf" srcId="{985E0FD5-3E26-41D7-AAA6-33B0130D4887}" destId="{BA374BC6-D512-49E6-B5E7-EE2AEE16A34C}" srcOrd="1" destOrd="0" presId="urn:microsoft.com/office/officeart/2005/8/layout/radial5"/>
    <dgm:cxn modelId="{2D570F38-5DD2-4223-8299-FD2F03B6B943}" type="presParOf" srcId="{8AA18624-2DF1-40FD-BD5B-9910903795B7}" destId="{3F8F4B6C-B1F6-4774-8C02-3E3EB5A91851}" srcOrd="0" destOrd="0" presId="urn:microsoft.com/office/officeart/2005/8/layout/radial5"/>
    <dgm:cxn modelId="{F077C15A-0219-4194-9EA0-8B8B250A5E98}" type="presParOf" srcId="{8AA18624-2DF1-40FD-BD5B-9910903795B7}" destId="{D5E7510C-93F8-4BF3-8BD1-4673F28A8BDC}" srcOrd="1" destOrd="0" presId="urn:microsoft.com/office/officeart/2005/8/layout/radial5"/>
    <dgm:cxn modelId="{E688131D-DD7B-4455-94FE-455FA887E2B1}" type="presParOf" srcId="{D5E7510C-93F8-4BF3-8BD1-4673F28A8BDC}" destId="{BA374BC6-D512-49E6-B5E7-EE2AEE16A34C}" srcOrd="0" destOrd="0" presId="urn:microsoft.com/office/officeart/2005/8/layout/radial5"/>
    <dgm:cxn modelId="{1A944067-F95C-4CE3-A8AC-58E80517142A}" type="presParOf" srcId="{8AA18624-2DF1-40FD-BD5B-9910903795B7}" destId="{A87A701D-5F9C-48AB-9050-4B55C0DE25D2}" srcOrd="2" destOrd="0" presId="urn:microsoft.com/office/officeart/2005/8/layout/radial5"/>
    <dgm:cxn modelId="{0A266089-C9F4-46C5-97D7-F7EDDCE64FE5}" type="presParOf" srcId="{8AA18624-2DF1-40FD-BD5B-9910903795B7}" destId="{499B89FF-064E-45B7-8826-5C6A5FAB71BE}" srcOrd="3" destOrd="0" presId="urn:microsoft.com/office/officeart/2005/8/layout/radial5"/>
    <dgm:cxn modelId="{254EEF8A-C39C-4283-AA86-341C72DD7BD1}" type="presParOf" srcId="{499B89FF-064E-45B7-8826-5C6A5FAB71BE}" destId="{A762C2A0-D483-4AFC-A1E1-1B1A0C33CD63}" srcOrd="0" destOrd="0" presId="urn:microsoft.com/office/officeart/2005/8/layout/radial5"/>
    <dgm:cxn modelId="{99333A7F-DA5A-4275-AE03-30D746570832}" type="presParOf" srcId="{8AA18624-2DF1-40FD-BD5B-9910903795B7}" destId="{1385A9DC-F158-43EB-B450-5926E88B3837}" srcOrd="4" destOrd="0" presId="urn:microsoft.com/office/officeart/2005/8/layout/radial5"/>
    <dgm:cxn modelId="{21913A48-EF8B-4212-8203-423F7CDD9A7C}" type="presParOf" srcId="{8AA18624-2DF1-40FD-BD5B-9910903795B7}" destId="{87C7782C-D019-46F5-A908-4BCB16A850A5}" srcOrd="5" destOrd="0" presId="urn:microsoft.com/office/officeart/2005/8/layout/radial5"/>
    <dgm:cxn modelId="{D2597584-98E2-460E-8DD4-686A848C2A80}" type="presParOf" srcId="{87C7782C-D019-46F5-A908-4BCB16A850A5}" destId="{38481690-0431-4C2F-97AB-3A0C50A4B469}" srcOrd="0" destOrd="0" presId="urn:microsoft.com/office/officeart/2005/8/layout/radial5"/>
    <dgm:cxn modelId="{BB1EB114-4881-43F7-B6E4-79C9F8A62C8C}" type="presParOf" srcId="{8AA18624-2DF1-40FD-BD5B-9910903795B7}" destId="{BC87593A-5AAD-4CB8-B18F-F7C33A12DF2C}" srcOrd="6" destOrd="0" presId="urn:microsoft.com/office/officeart/2005/8/layout/radial5"/>
    <dgm:cxn modelId="{09017E7D-4D65-4009-8070-5F35810B9BD3}" type="presParOf" srcId="{8AA18624-2DF1-40FD-BD5B-9910903795B7}" destId="{608B55FC-C6FA-45B3-8ABF-F924D59F2086}" srcOrd="7" destOrd="0" presId="urn:microsoft.com/office/officeart/2005/8/layout/radial5"/>
    <dgm:cxn modelId="{67C63710-8701-4355-9250-7B84A5399E01}" type="presParOf" srcId="{608B55FC-C6FA-45B3-8ABF-F924D59F2086}" destId="{442ACA85-0B4C-4337-8753-7F0BE9FD8466}" srcOrd="0" destOrd="0" presId="urn:microsoft.com/office/officeart/2005/8/layout/radial5"/>
    <dgm:cxn modelId="{93DA5D93-EC80-44B2-989D-B1DE31BDAD7D}" type="presParOf" srcId="{8AA18624-2DF1-40FD-BD5B-9910903795B7}" destId="{5223CE5B-CFC5-4030-A42C-8A2D46BFB0B8}" srcOrd="8" destOrd="0" presId="urn:microsoft.com/office/officeart/2005/8/layout/radial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536164F-93E8-4217-A582-0BE00CBE99B0}"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pt-PT"/>
        </a:p>
      </dgm:t>
    </dgm:pt>
    <dgm:pt modelId="{8EFFB6E0-A6D3-4B3E-B022-6CFCC3F71A0B}">
      <dgm:prSet phldrT="[Texto]" custT="1"/>
      <dgm:spPr>
        <a:solidFill>
          <a:schemeClr val="accent2">
            <a:lumMod val="50000"/>
          </a:schemeClr>
        </a:solidFill>
        <a:ln w="76200"/>
      </dgm:spPr>
      <dgm:t>
        <a:bodyPr/>
        <a:lstStyle/>
        <a:p>
          <a:r>
            <a:rPr lang="pt-PT" sz="6000" dirty="0">
              <a:latin typeface="Bahnschrift SemiBold" panose="020B0502040204020203" pitchFamily="34" charset="0"/>
            </a:rPr>
            <a:t>SUBSCREVA NO CANAL E DEIXE SEU LIKE</a:t>
          </a:r>
        </a:p>
      </dgm:t>
    </dgm:pt>
    <dgm:pt modelId="{96D0DC4B-ACFA-425F-990A-1EEE6E104DC8}" type="parTrans" cxnId="{A386E357-D874-48FE-9B20-6A090CECF63B}">
      <dgm:prSet/>
      <dgm:spPr/>
      <dgm:t>
        <a:bodyPr/>
        <a:lstStyle/>
        <a:p>
          <a:endParaRPr lang="pt-PT"/>
        </a:p>
      </dgm:t>
    </dgm:pt>
    <dgm:pt modelId="{8FB3138B-4477-4F62-B51B-A9B992B10702}" type="sibTrans" cxnId="{A386E357-D874-48FE-9B20-6A090CECF63B}">
      <dgm:prSet/>
      <dgm:spPr/>
      <dgm:t>
        <a:bodyPr/>
        <a:lstStyle/>
        <a:p>
          <a:endParaRPr lang="pt-PT"/>
        </a:p>
      </dgm:t>
    </dgm:pt>
    <dgm:pt modelId="{656C4B59-884E-43AE-879E-8739DDE421D0}">
      <dgm:prSet phldrT="[Texto]" custT="1"/>
      <dgm:spPr>
        <a:solidFill>
          <a:schemeClr val="accent6">
            <a:lumMod val="50000"/>
          </a:schemeClr>
        </a:solidFill>
        <a:ln w="76200">
          <a:solidFill>
            <a:schemeClr val="tx1"/>
          </a:solidFill>
        </a:ln>
      </dgm:spPr>
      <dgm:t>
        <a:bodyPr/>
        <a:lstStyle/>
        <a:p>
          <a:r>
            <a:rPr lang="pt-PT" sz="6000" dirty="0">
              <a:latin typeface="Bahnschrift SemiBold" panose="020B0502040204020203" pitchFamily="34" charset="0"/>
            </a:rPr>
            <a:t>DEUS ABENÇOE SUA VIDA E SUA FAMILIA</a:t>
          </a:r>
        </a:p>
      </dgm:t>
    </dgm:pt>
    <dgm:pt modelId="{88164517-54F1-4072-A561-6B39D5CD35C5}" type="parTrans" cxnId="{57B58C7D-5226-441E-93BF-C9C35970B7DA}">
      <dgm:prSet/>
      <dgm:spPr>
        <a:ln w="76200">
          <a:solidFill>
            <a:srgbClr val="C00000"/>
          </a:solidFill>
        </a:ln>
      </dgm:spPr>
      <dgm:t>
        <a:bodyPr/>
        <a:lstStyle/>
        <a:p>
          <a:endParaRPr lang="pt-PT"/>
        </a:p>
      </dgm:t>
    </dgm:pt>
    <dgm:pt modelId="{C3857453-8D11-45B0-8FD3-8D274DC45539}" type="sibTrans" cxnId="{57B58C7D-5226-441E-93BF-C9C35970B7DA}">
      <dgm:prSet/>
      <dgm:spPr/>
      <dgm:t>
        <a:bodyPr/>
        <a:lstStyle/>
        <a:p>
          <a:endParaRPr lang="pt-PT"/>
        </a:p>
      </dgm:t>
    </dgm:pt>
    <dgm:pt modelId="{C03ABC89-52AF-44A5-99A9-783B9FA3042E}">
      <dgm:prSet phldrT="[Texto]" custT="1"/>
      <dgm:spPr>
        <a:solidFill>
          <a:srgbClr val="0A8E03"/>
        </a:solidFill>
        <a:ln w="76200"/>
      </dgm:spPr>
      <dgm:t>
        <a:bodyPr/>
        <a:lstStyle/>
        <a:p>
          <a:r>
            <a:rPr lang="pt-PT" sz="6600" dirty="0">
              <a:latin typeface="Blackadder ITC" panose="04020505051007020D02" pitchFamily="82" charset="0"/>
            </a:rPr>
            <a:t>Professor e Presbítero </a:t>
          </a:r>
          <a:r>
            <a:rPr lang="pt-PT" sz="6600" dirty="0" err="1">
              <a:latin typeface="Blackadder ITC" panose="04020505051007020D02" pitchFamily="82" charset="0"/>
            </a:rPr>
            <a:t>Quaglio</a:t>
          </a:r>
          <a:r>
            <a:rPr lang="pt-PT" sz="6600" dirty="0">
              <a:latin typeface="Blackadder ITC" panose="04020505051007020D02" pitchFamily="82" charset="0"/>
            </a:rPr>
            <a:t> Junior</a:t>
          </a:r>
        </a:p>
      </dgm:t>
    </dgm:pt>
    <dgm:pt modelId="{D8946CF0-7521-4F70-903F-92D77820C751}" type="parTrans" cxnId="{A10EC26A-EAD2-4D99-B761-8F5ACC7261FF}">
      <dgm:prSet/>
      <dgm:spPr/>
      <dgm:t>
        <a:bodyPr/>
        <a:lstStyle/>
        <a:p>
          <a:endParaRPr lang="pt-PT"/>
        </a:p>
      </dgm:t>
    </dgm:pt>
    <dgm:pt modelId="{EE6324B6-B74C-4F03-A4EE-290CE5B43906}" type="sibTrans" cxnId="{A10EC26A-EAD2-4D99-B761-8F5ACC7261FF}">
      <dgm:prSet/>
      <dgm:spPr/>
      <dgm:t>
        <a:bodyPr/>
        <a:lstStyle/>
        <a:p>
          <a:endParaRPr lang="pt-PT"/>
        </a:p>
      </dgm:t>
    </dgm:pt>
    <dgm:pt modelId="{A8DFE6A4-309C-4D2D-B3BD-18FEBE0956F1}">
      <dgm:prSet phldrT="[Texto]" custT="1"/>
      <dgm:spPr>
        <a:solidFill>
          <a:srgbClr val="C00000"/>
        </a:solidFill>
        <a:ln w="76200"/>
      </dgm:spPr>
      <dgm:t>
        <a:bodyPr/>
        <a:lstStyle/>
        <a:p>
          <a:r>
            <a:rPr lang="pt-PT" sz="6000" dirty="0"/>
            <a:t>www.moldado.com</a:t>
          </a:r>
        </a:p>
      </dgm:t>
    </dgm:pt>
    <dgm:pt modelId="{ECFF35C5-A02B-4EF7-B6B8-94D640361D01}" type="parTrans" cxnId="{486F3ADF-67FE-4522-9EA1-1C5C3CA63DB8}">
      <dgm:prSet/>
      <dgm:spPr>
        <a:ln w="76200"/>
      </dgm:spPr>
      <dgm:t>
        <a:bodyPr/>
        <a:lstStyle/>
        <a:p>
          <a:endParaRPr lang="pt-PT"/>
        </a:p>
      </dgm:t>
    </dgm:pt>
    <dgm:pt modelId="{D864E958-69BA-4D41-8FDF-F043E5ED3454}" type="sibTrans" cxnId="{486F3ADF-67FE-4522-9EA1-1C5C3CA63DB8}">
      <dgm:prSet/>
      <dgm:spPr/>
      <dgm:t>
        <a:bodyPr/>
        <a:lstStyle/>
        <a:p>
          <a:endParaRPr lang="pt-PT"/>
        </a:p>
      </dgm:t>
    </dgm:pt>
    <dgm:pt modelId="{DD911EAE-2958-4DB7-AB5B-F04FF0CE96F7}" type="pres">
      <dgm:prSet presAssocID="{3536164F-93E8-4217-A582-0BE00CBE99B0}" presName="Name0" presStyleCnt="0">
        <dgm:presLayoutVars>
          <dgm:chMax val="1"/>
          <dgm:chPref val="1"/>
          <dgm:dir/>
          <dgm:animOne val="branch"/>
          <dgm:animLvl val="lvl"/>
        </dgm:presLayoutVars>
      </dgm:prSet>
      <dgm:spPr/>
    </dgm:pt>
    <dgm:pt modelId="{231F218E-B397-4FCB-9874-C08B701B69E1}" type="pres">
      <dgm:prSet presAssocID="{8EFFB6E0-A6D3-4B3E-B022-6CFCC3F71A0B}" presName="singleCycle" presStyleCnt="0"/>
      <dgm:spPr/>
    </dgm:pt>
    <dgm:pt modelId="{2014CAC8-A269-49EF-861F-DAB723EA030A}" type="pres">
      <dgm:prSet presAssocID="{8EFFB6E0-A6D3-4B3E-B022-6CFCC3F71A0B}" presName="singleCenter" presStyleLbl="node1" presStyleIdx="0" presStyleCnt="4" custScaleX="199305" custLinFactNeighborX="623" custLinFactNeighborY="-12500">
        <dgm:presLayoutVars>
          <dgm:chMax val="7"/>
          <dgm:chPref val="7"/>
        </dgm:presLayoutVars>
      </dgm:prSet>
      <dgm:spPr/>
    </dgm:pt>
    <dgm:pt modelId="{796B557A-980E-4C1E-A205-1BBA107F5488}" type="pres">
      <dgm:prSet presAssocID="{88164517-54F1-4072-A561-6B39D5CD35C5}" presName="Name56" presStyleLbl="parChTrans1D2" presStyleIdx="0" presStyleCnt="3"/>
      <dgm:spPr/>
    </dgm:pt>
    <dgm:pt modelId="{3F703A1A-212E-4E17-B9B9-F32A4882CA9E}" type="pres">
      <dgm:prSet presAssocID="{656C4B59-884E-43AE-879E-8739DDE421D0}" presName="text0" presStyleLbl="node1" presStyleIdx="1" presStyleCnt="4" custScaleX="559738" custRadScaleRad="101174" custRadScaleInc="1177">
        <dgm:presLayoutVars>
          <dgm:bulletEnabled val="1"/>
        </dgm:presLayoutVars>
      </dgm:prSet>
      <dgm:spPr/>
    </dgm:pt>
    <dgm:pt modelId="{1935DDEF-3738-454D-AF98-ABFC77314894}" type="pres">
      <dgm:prSet presAssocID="{D8946CF0-7521-4F70-903F-92D77820C751}" presName="Name56" presStyleLbl="parChTrans1D2" presStyleIdx="1" presStyleCnt="3"/>
      <dgm:spPr/>
    </dgm:pt>
    <dgm:pt modelId="{261A7F39-8C58-4E98-876E-5B46B983BBED}" type="pres">
      <dgm:prSet presAssocID="{C03ABC89-52AF-44A5-99A9-783B9FA3042E}" presName="text0" presStyleLbl="node1" presStyleIdx="2" presStyleCnt="4" custScaleX="274028" custRadScaleRad="103014" custRadScaleInc="-364">
        <dgm:presLayoutVars>
          <dgm:bulletEnabled val="1"/>
        </dgm:presLayoutVars>
      </dgm:prSet>
      <dgm:spPr/>
    </dgm:pt>
    <dgm:pt modelId="{37FA53C3-C1CB-4CBD-A126-EB1C06C1CA78}" type="pres">
      <dgm:prSet presAssocID="{ECFF35C5-A02B-4EF7-B6B8-94D640361D01}" presName="Name56" presStyleLbl="parChTrans1D2" presStyleIdx="2" presStyleCnt="3"/>
      <dgm:spPr/>
    </dgm:pt>
    <dgm:pt modelId="{B39F87EE-8DD2-494B-9F45-58D02C30A7CC}" type="pres">
      <dgm:prSet presAssocID="{A8DFE6A4-309C-4D2D-B3BD-18FEBE0956F1}" presName="text0" presStyleLbl="node1" presStyleIdx="3" presStyleCnt="4" custScaleX="243079" custScaleY="47918">
        <dgm:presLayoutVars>
          <dgm:bulletEnabled val="1"/>
        </dgm:presLayoutVars>
      </dgm:prSet>
      <dgm:spPr/>
    </dgm:pt>
  </dgm:ptLst>
  <dgm:cxnLst>
    <dgm:cxn modelId="{A1E8BE5D-2C13-4931-9ED2-2E617528CA6B}" type="presOf" srcId="{ECFF35C5-A02B-4EF7-B6B8-94D640361D01}" destId="{37FA53C3-C1CB-4CBD-A126-EB1C06C1CA78}" srcOrd="0" destOrd="0" presId="urn:microsoft.com/office/officeart/2008/layout/RadialCluster"/>
    <dgm:cxn modelId="{B3F75D44-93EA-44BE-94E0-74A2887B7562}" type="presOf" srcId="{A8DFE6A4-309C-4D2D-B3BD-18FEBE0956F1}" destId="{B39F87EE-8DD2-494B-9F45-58D02C30A7CC}" srcOrd="0" destOrd="0" presId="urn:microsoft.com/office/officeart/2008/layout/RadialCluster"/>
    <dgm:cxn modelId="{0DE86364-6A54-441E-9DAF-C175A7FDBEA7}" type="presOf" srcId="{656C4B59-884E-43AE-879E-8739DDE421D0}" destId="{3F703A1A-212E-4E17-B9B9-F32A4882CA9E}" srcOrd="0" destOrd="0" presId="urn:microsoft.com/office/officeart/2008/layout/RadialCluster"/>
    <dgm:cxn modelId="{A10EC26A-EAD2-4D99-B761-8F5ACC7261FF}" srcId="{8EFFB6E0-A6D3-4B3E-B022-6CFCC3F71A0B}" destId="{C03ABC89-52AF-44A5-99A9-783B9FA3042E}" srcOrd="1" destOrd="0" parTransId="{D8946CF0-7521-4F70-903F-92D77820C751}" sibTransId="{EE6324B6-B74C-4F03-A4EE-290CE5B43906}"/>
    <dgm:cxn modelId="{A386E357-D874-48FE-9B20-6A090CECF63B}" srcId="{3536164F-93E8-4217-A582-0BE00CBE99B0}" destId="{8EFFB6E0-A6D3-4B3E-B022-6CFCC3F71A0B}" srcOrd="0" destOrd="0" parTransId="{96D0DC4B-ACFA-425F-990A-1EEE6E104DC8}" sibTransId="{8FB3138B-4477-4F62-B51B-A9B992B10702}"/>
    <dgm:cxn modelId="{E86C3079-876D-4AAD-8851-614B7F44C70F}" type="presOf" srcId="{C03ABC89-52AF-44A5-99A9-783B9FA3042E}" destId="{261A7F39-8C58-4E98-876E-5B46B983BBED}" srcOrd="0" destOrd="0" presId="urn:microsoft.com/office/officeart/2008/layout/RadialCluster"/>
    <dgm:cxn modelId="{57B58C7D-5226-441E-93BF-C9C35970B7DA}" srcId="{8EFFB6E0-A6D3-4B3E-B022-6CFCC3F71A0B}" destId="{656C4B59-884E-43AE-879E-8739DDE421D0}" srcOrd="0" destOrd="0" parTransId="{88164517-54F1-4072-A561-6B39D5CD35C5}" sibTransId="{C3857453-8D11-45B0-8FD3-8D274DC45539}"/>
    <dgm:cxn modelId="{45ECC992-ED49-4D09-A876-88D9381657AD}" type="presOf" srcId="{3536164F-93E8-4217-A582-0BE00CBE99B0}" destId="{DD911EAE-2958-4DB7-AB5B-F04FF0CE96F7}" srcOrd="0" destOrd="0" presId="urn:microsoft.com/office/officeart/2008/layout/RadialCluster"/>
    <dgm:cxn modelId="{6277E2AD-A3FF-420F-99D4-11D7C282D2FB}" type="presOf" srcId="{D8946CF0-7521-4F70-903F-92D77820C751}" destId="{1935DDEF-3738-454D-AF98-ABFC77314894}" srcOrd="0" destOrd="0" presId="urn:microsoft.com/office/officeart/2008/layout/RadialCluster"/>
    <dgm:cxn modelId="{206D72D6-0DD3-43F7-BFE4-68D365365509}" type="presOf" srcId="{88164517-54F1-4072-A561-6B39D5CD35C5}" destId="{796B557A-980E-4C1E-A205-1BBA107F5488}" srcOrd="0" destOrd="0" presId="urn:microsoft.com/office/officeart/2008/layout/RadialCluster"/>
    <dgm:cxn modelId="{486F3ADF-67FE-4522-9EA1-1C5C3CA63DB8}" srcId="{8EFFB6E0-A6D3-4B3E-B022-6CFCC3F71A0B}" destId="{A8DFE6A4-309C-4D2D-B3BD-18FEBE0956F1}" srcOrd="2" destOrd="0" parTransId="{ECFF35C5-A02B-4EF7-B6B8-94D640361D01}" sibTransId="{D864E958-69BA-4D41-8FDF-F043E5ED3454}"/>
    <dgm:cxn modelId="{42B88FF9-5C32-493D-BD78-814258AB1D63}" type="presOf" srcId="{8EFFB6E0-A6D3-4B3E-B022-6CFCC3F71A0B}" destId="{2014CAC8-A269-49EF-861F-DAB723EA030A}" srcOrd="0" destOrd="0" presId="urn:microsoft.com/office/officeart/2008/layout/RadialCluster"/>
    <dgm:cxn modelId="{991A90D7-35DC-4CAD-9F00-D299C78BB0D4}" type="presParOf" srcId="{DD911EAE-2958-4DB7-AB5B-F04FF0CE96F7}" destId="{231F218E-B397-4FCB-9874-C08B701B69E1}" srcOrd="0" destOrd="0" presId="urn:microsoft.com/office/officeart/2008/layout/RadialCluster"/>
    <dgm:cxn modelId="{F4754E49-91A3-4BA1-B800-BC3570C16B8B}" type="presParOf" srcId="{231F218E-B397-4FCB-9874-C08B701B69E1}" destId="{2014CAC8-A269-49EF-861F-DAB723EA030A}" srcOrd="0" destOrd="0" presId="urn:microsoft.com/office/officeart/2008/layout/RadialCluster"/>
    <dgm:cxn modelId="{7DADD8B5-FF1D-4DF7-868F-50D69E4307AC}" type="presParOf" srcId="{231F218E-B397-4FCB-9874-C08B701B69E1}" destId="{796B557A-980E-4C1E-A205-1BBA107F5488}" srcOrd="1" destOrd="0" presId="urn:microsoft.com/office/officeart/2008/layout/RadialCluster"/>
    <dgm:cxn modelId="{59F2CE8B-6215-4DBF-AF36-9CA3859DF2AF}" type="presParOf" srcId="{231F218E-B397-4FCB-9874-C08B701B69E1}" destId="{3F703A1A-212E-4E17-B9B9-F32A4882CA9E}" srcOrd="2" destOrd="0" presId="urn:microsoft.com/office/officeart/2008/layout/RadialCluster"/>
    <dgm:cxn modelId="{9940041F-4B09-4713-8019-F845BA22A1A1}" type="presParOf" srcId="{231F218E-B397-4FCB-9874-C08B701B69E1}" destId="{1935DDEF-3738-454D-AF98-ABFC77314894}" srcOrd="3" destOrd="0" presId="urn:microsoft.com/office/officeart/2008/layout/RadialCluster"/>
    <dgm:cxn modelId="{7A1941EB-D73D-42C0-9CE6-53D6392859AC}" type="presParOf" srcId="{231F218E-B397-4FCB-9874-C08B701B69E1}" destId="{261A7F39-8C58-4E98-876E-5B46B983BBED}" srcOrd="4" destOrd="0" presId="urn:microsoft.com/office/officeart/2008/layout/RadialCluster"/>
    <dgm:cxn modelId="{FF7CABF8-508F-4E75-9FB3-7A6E83593BD5}" type="presParOf" srcId="{231F218E-B397-4FCB-9874-C08B701B69E1}" destId="{37FA53C3-C1CB-4CBD-A126-EB1C06C1CA78}" srcOrd="5" destOrd="0" presId="urn:microsoft.com/office/officeart/2008/layout/RadialCluster"/>
    <dgm:cxn modelId="{82F95F49-8EDD-4C3B-BC95-5DE4C865596C}" type="presParOf" srcId="{231F218E-B397-4FCB-9874-C08B701B69E1}" destId="{B39F87EE-8DD2-494B-9F45-58D02C30A7CC}" srcOrd="6" destOrd="0" presId="urn:microsoft.com/office/officeart/2008/layout/RadialCluster"/>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CE02C7-F238-4104-9694-6CB3D4B42095}">
      <dsp:nvSpPr>
        <dsp:cNvPr id="0" name=""/>
        <dsp:cNvSpPr/>
      </dsp:nvSpPr>
      <dsp:spPr>
        <a:xfrm>
          <a:off x="69527" y="1018041"/>
          <a:ext cx="23974980" cy="3491670"/>
        </a:xfrm>
        <a:prstGeom prst="rightArrow">
          <a:avLst>
            <a:gd name="adj1" fmla="val 50000"/>
            <a:gd name="adj2" fmla="val 50000"/>
          </a:avLst>
        </a:prstGeom>
        <a:solidFill>
          <a:srgbClr val="FF0000"/>
        </a:solidFill>
        <a:ln w="762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254000" bIns="554303" numCol="1" spcCol="1270" anchor="ctr" anchorCtr="0">
          <a:noAutofit/>
        </a:bodyPr>
        <a:lstStyle/>
        <a:p>
          <a:pPr marL="0" lvl="0" indent="0" algn="l" defTabSz="1778000">
            <a:lnSpc>
              <a:spcPct val="90000"/>
            </a:lnSpc>
            <a:spcBef>
              <a:spcPct val="0"/>
            </a:spcBef>
            <a:spcAft>
              <a:spcPct val="35000"/>
            </a:spcAft>
            <a:buNone/>
          </a:pPr>
          <a:r>
            <a:rPr lang="pt-PT" sz="4000" kern="1200" dirty="0">
              <a:latin typeface="Arial Rounded MT Bold" panose="020F0704030504030204" pitchFamily="34" charset="0"/>
            </a:rPr>
            <a:t>As cobertas externas e as cortinas internas</a:t>
          </a:r>
        </a:p>
      </dsp:txBody>
      <dsp:txXfrm>
        <a:off x="69527" y="1890959"/>
        <a:ext cx="23102063" cy="1745835"/>
      </dsp:txXfrm>
    </dsp:sp>
    <dsp:sp modelId="{D753141F-0C6A-4448-8C12-754340FF6E20}">
      <dsp:nvSpPr>
        <dsp:cNvPr id="0" name=""/>
        <dsp:cNvSpPr/>
      </dsp:nvSpPr>
      <dsp:spPr>
        <a:xfrm>
          <a:off x="69527" y="3710622"/>
          <a:ext cx="7384293" cy="6726243"/>
        </a:xfrm>
        <a:prstGeom prst="rect">
          <a:avLst/>
        </a:prstGeom>
        <a:solidFill>
          <a:schemeClr val="accent6"/>
        </a:solidFill>
        <a:ln w="762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pt-PT" sz="3200" kern="1200" dirty="0">
              <a:latin typeface="Bahnschrift SemiBold" panose="020B0502040204020203" pitchFamily="34" charset="0"/>
            </a:rPr>
            <a:t>As cortinas separavam, escondiam e adornavam</a:t>
          </a:r>
        </a:p>
        <a:p>
          <a:pPr marL="0" lvl="0" indent="0" algn="l" defTabSz="1422400">
            <a:lnSpc>
              <a:spcPct val="90000"/>
            </a:lnSpc>
            <a:spcBef>
              <a:spcPct val="0"/>
            </a:spcBef>
            <a:spcAft>
              <a:spcPct val="35000"/>
            </a:spcAft>
            <a:buNone/>
          </a:pPr>
          <a:r>
            <a:rPr lang="pt-PT" sz="3200" kern="1200" dirty="0">
              <a:latin typeface="Bahnschrift SemiBold" panose="020B0502040204020203" pitchFamily="34" charset="0"/>
            </a:rPr>
            <a:t>As cortinas separavam Deus dos homens</a:t>
          </a:r>
        </a:p>
        <a:p>
          <a:pPr marL="0" lvl="0" indent="0" algn="l" defTabSz="1422400">
            <a:lnSpc>
              <a:spcPct val="90000"/>
            </a:lnSpc>
            <a:spcBef>
              <a:spcPct val="0"/>
            </a:spcBef>
            <a:spcAft>
              <a:spcPct val="35000"/>
            </a:spcAft>
            <a:buNone/>
          </a:pPr>
          <a:r>
            <a:rPr lang="pt-PT" sz="3200" kern="1200" dirty="0">
              <a:latin typeface="Bahnschrift SemiBold" panose="020B0502040204020203" pitchFamily="34" charset="0"/>
            </a:rPr>
            <a:t>Deus é santo e o homem é pecador</a:t>
          </a:r>
        </a:p>
        <a:p>
          <a:pPr marL="0" lvl="0" indent="0" algn="l" defTabSz="1422400">
            <a:lnSpc>
              <a:spcPct val="90000"/>
            </a:lnSpc>
            <a:spcBef>
              <a:spcPct val="0"/>
            </a:spcBef>
            <a:spcAft>
              <a:spcPct val="35000"/>
            </a:spcAft>
            <a:buNone/>
          </a:pPr>
          <a:r>
            <a:rPr lang="pt-PT" sz="3200" kern="1200" dirty="0">
              <a:latin typeface="Bahnschrift SemiBold" panose="020B0502040204020203" pitchFamily="34" charset="0"/>
            </a:rPr>
            <a:t>Deus é puro e o homem é impuro</a:t>
          </a:r>
        </a:p>
      </dsp:txBody>
      <dsp:txXfrm>
        <a:off x="69527" y="3710622"/>
        <a:ext cx="7384293" cy="6726243"/>
      </dsp:txXfrm>
    </dsp:sp>
    <dsp:sp modelId="{B9FF0BF7-454D-49D5-B088-F65BBC46B428}">
      <dsp:nvSpPr>
        <dsp:cNvPr id="0" name=""/>
        <dsp:cNvSpPr/>
      </dsp:nvSpPr>
      <dsp:spPr>
        <a:xfrm>
          <a:off x="7453821" y="2181931"/>
          <a:ext cx="16590686" cy="3491670"/>
        </a:xfrm>
        <a:prstGeom prst="rightArrow">
          <a:avLst>
            <a:gd name="adj1" fmla="val 50000"/>
            <a:gd name="adj2" fmla="val 50000"/>
          </a:avLst>
        </a:prstGeom>
        <a:solidFill>
          <a:srgbClr val="C00000"/>
        </a:solidFill>
        <a:ln w="762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254000" bIns="554303" numCol="1" spcCol="1270" anchor="ctr" anchorCtr="0">
          <a:noAutofit/>
        </a:bodyPr>
        <a:lstStyle/>
        <a:p>
          <a:pPr marL="0" lvl="0" indent="0" algn="l" defTabSz="1778000">
            <a:lnSpc>
              <a:spcPct val="90000"/>
            </a:lnSpc>
            <a:spcBef>
              <a:spcPct val="0"/>
            </a:spcBef>
            <a:spcAft>
              <a:spcPct val="35000"/>
            </a:spcAft>
            <a:buNone/>
          </a:pPr>
          <a:r>
            <a:rPr lang="pt-PT" sz="4000" kern="1200" dirty="0">
              <a:latin typeface="Arial Rounded MT Bold" panose="020F0704030504030204" pitchFamily="34" charset="0"/>
            </a:rPr>
            <a:t>Os homens procuram esconderem-se de Deus</a:t>
          </a:r>
        </a:p>
      </dsp:txBody>
      <dsp:txXfrm>
        <a:off x="7453821" y="3054849"/>
        <a:ext cx="15717769" cy="1745835"/>
      </dsp:txXfrm>
    </dsp:sp>
    <dsp:sp modelId="{2BBCBE1B-62EC-4F58-9EEC-0A3F563C478E}">
      <dsp:nvSpPr>
        <dsp:cNvPr id="0" name=""/>
        <dsp:cNvSpPr/>
      </dsp:nvSpPr>
      <dsp:spPr>
        <a:xfrm>
          <a:off x="7453821" y="4874513"/>
          <a:ext cx="7384293" cy="6726243"/>
        </a:xfrm>
        <a:prstGeom prst="rect">
          <a:avLst/>
        </a:prstGeom>
        <a:solidFill>
          <a:schemeClr val="accent6">
            <a:lumMod val="60000"/>
            <a:lumOff val="40000"/>
          </a:schemeClr>
        </a:solidFill>
        <a:ln w="762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pt-PT" sz="3200" kern="1200" dirty="0">
              <a:latin typeface="Bahnschrift SemiBold" panose="020B0502040204020203" pitchFamily="34" charset="0"/>
            </a:rPr>
            <a:t>Muitos estão por traz das cortinas do pecado escondendo seus atos profanos</a:t>
          </a:r>
        </a:p>
        <a:p>
          <a:pPr marL="0" lvl="0" indent="0" algn="l" defTabSz="1422400">
            <a:lnSpc>
              <a:spcPct val="90000"/>
            </a:lnSpc>
            <a:spcBef>
              <a:spcPct val="0"/>
            </a:spcBef>
            <a:spcAft>
              <a:spcPct val="35000"/>
            </a:spcAft>
            <a:buNone/>
          </a:pPr>
          <a:r>
            <a:rPr lang="pt-PT" sz="3200" kern="1200" dirty="0">
              <a:latin typeface="Bahnschrift SemiBold" panose="020B0502040204020203" pitchFamily="34" charset="0"/>
            </a:rPr>
            <a:t>Tudo está visível aos olhos do soberano Deus, ninguém se esconde de suas vistas</a:t>
          </a:r>
        </a:p>
        <a:p>
          <a:pPr marL="0" lvl="0" indent="0" algn="l" defTabSz="1422400">
            <a:lnSpc>
              <a:spcPct val="90000"/>
            </a:lnSpc>
            <a:spcBef>
              <a:spcPct val="0"/>
            </a:spcBef>
            <a:spcAft>
              <a:spcPct val="35000"/>
            </a:spcAft>
            <a:buNone/>
          </a:pPr>
          <a:r>
            <a:rPr lang="pt-PT" sz="3200" kern="1200" dirty="0">
              <a:latin typeface="Bahnschrift SemiBold" panose="020B0502040204020203" pitchFamily="34" charset="0"/>
            </a:rPr>
            <a:t>As cortinas do interior do Tabernáculo guardavam sua beleza interior</a:t>
          </a:r>
        </a:p>
        <a:p>
          <a:pPr marL="0" lvl="0" indent="0" algn="l" defTabSz="1422400">
            <a:lnSpc>
              <a:spcPct val="90000"/>
            </a:lnSpc>
            <a:spcBef>
              <a:spcPct val="0"/>
            </a:spcBef>
            <a:spcAft>
              <a:spcPct val="35000"/>
            </a:spcAft>
            <a:buNone/>
          </a:pPr>
          <a:r>
            <a:rPr lang="pt-PT" sz="3200" kern="1200" dirty="0">
              <a:latin typeface="Bahnschrift SemiBold" panose="020B0502040204020203" pitchFamily="34" charset="0"/>
            </a:rPr>
            <a:t>No Tabernáculo humano, muitos homens escondem sua sujeira interior </a:t>
          </a:r>
        </a:p>
      </dsp:txBody>
      <dsp:txXfrm>
        <a:off x="7453821" y="4874513"/>
        <a:ext cx="7384293" cy="6726243"/>
      </dsp:txXfrm>
    </dsp:sp>
    <dsp:sp modelId="{733464BB-D545-496A-81AB-21181AE64EF9}">
      <dsp:nvSpPr>
        <dsp:cNvPr id="0" name=""/>
        <dsp:cNvSpPr/>
      </dsp:nvSpPr>
      <dsp:spPr>
        <a:xfrm>
          <a:off x="14838115" y="3345821"/>
          <a:ext cx="9206392" cy="3491670"/>
        </a:xfrm>
        <a:prstGeom prst="rightArrow">
          <a:avLst>
            <a:gd name="adj1" fmla="val 50000"/>
            <a:gd name="adj2" fmla="val 50000"/>
          </a:avLst>
        </a:prstGeom>
        <a:solidFill>
          <a:srgbClr val="8E1104"/>
        </a:solidFill>
        <a:ln w="762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254000" bIns="554303" numCol="1" spcCol="1270" anchor="ctr" anchorCtr="0">
          <a:noAutofit/>
        </a:bodyPr>
        <a:lstStyle/>
        <a:p>
          <a:pPr marL="0" lvl="0" indent="0" algn="l" defTabSz="1600200">
            <a:lnSpc>
              <a:spcPct val="90000"/>
            </a:lnSpc>
            <a:spcBef>
              <a:spcPct val="0"/>
            </a:spcBef>
            <a:spcAft>
              <a:spcPct val="35000"/>
            </a:spcAft>
            <a:buNone/>
          </a:pPr>
          <a:endParaRPr lang="pt-PT" sz="3600" kern="1200" dirty="0">
            <a:latin typeface="Arial Rounded MT Bold" panose="020F0704030504030204" pitchFamily="34" charset="0"/>
          </a:endParaRPr>
        </a:p>
        <a:p>
          <a:pPr marL="0" lvl="0" indent="0" algn="l" defTabSz="1600200">
            <a:lnSpc>
              <a:spcPct val="90000"/>
            </a:lnSpc>
            <a:spcBef>
              <a:spcPct val="0"/>
            </a:spcBef>
            <a:spcAft>
              <a:spcPct val="35000"/>
            </a:spcAft>
            <a:buNone/>
          </a:pPr>
          <a:r>
            <a:rPr lang="pt-PT" sz="3600" kern="1200" dirty="0">
              <a:latin typeface="Arial Rounded MT Bold" panose="020F0704030504030204" pitchFamily="34" charset="0"/>
            </a:rPr>
            <a:t>As cortinas do Tabernáculo adornavam seu interior com seus desenhos e cores significativos</a:t>
          </a:r>
        </a:p>
      </dsp:txBody>
      <dsp:txXfrm>
        <a:off x="14838115" y="4218739"/>
        <a:ext cx="8333475" cy="1745835"/>
      </dsp:txXfrm>
    </dsp:sp>
    <dsp:sp modelId="{4775A940-D1C3-4175-A173-F03E81ED9E38}">
      <dsp:nvSpPr>
        <dsp:cNvPr id="0" name=""/>
        <dsp:cNvSpPr/>
      </dsp:nvSpPr>
      <dsp:spPr>
        <a:xfrm>
          <a:off x="14838115" y="6038403"/>
          <a:ext cx="7384293" cy="6627804"/>
        </a:xfrm>
        <a:prstGeom prst="rect">
          <a:avLst/>
        </a:prstGeom>
        <a:solidFill>
          <a:schemeClr val="accent6">
            <a:lumMod val="40000"/>
            <a:lumOff val="60000"/>
          </a:schemeClr>
        </a:solidFill>
        <a:ln w="762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pt-PT" sz="3200" kern="1200" dirty="0">
              <a:latin typeface="Bahnschrift SemiBold" panose="020B0502040204020203" pitchFamily="34" charset="0"/>
            </a:rPr>
            <a:t>A beleza interior do Tabernáculo humano é construída pelo Espirito Santo através de sua obra regeneradora com a Palavra de Deus</a:t>
          </a:r>
        </a:p>
        <a:p>
          <a:pPr marL="0" lvl="0" indent="0" algn="l" defTabSz="1422400">
            <a:lnSpc>
              <a:spcPct val="90000"/>
            </a:lnSpc>
            <a:spcBef>
              <a:spcPct val="0"/>
            </a:spcBef>
            <a:spcAft>
              <a:spcPct val="35000"/>
            </a:spcAft>
            <a:buNone/>
          </a:pPr>
          <a:r>
            <a:rPr lang="pt-PT" sz="3200" kern="1200" dirty="0">
              <a:latin typeface="Bahnschrift SemiBold" panose="020B0502040204020203" pitchFamily="34" charset="0"/>
            </a:rPr>
            <a:t>Assim o Espírito Santo trabalha no caráter do homem</a:t>
          </a:r>
        </a:p>
        <a:p>
          <a:pPr marL="0" lvl="0" indent="0" algn="l" defTabSz="1422400">
            <a:lnSpc>
              <a:spcPct val="90000"/>
            </a:lnSpc>
            <a:spcBef>
              <a:spcPct val="0"/>
            </a:spcBef>
            <a:spcAft>
              <a:spcPct val="35000"/>
            </a:spcAft>
            <a:buNone/>
          </a:pPr>
          <a:r>
            <a:rPr lang="pt-PT" sz="3200" kern="1200" dirty="0">
              <a:latin typeface="Bahnschrift SemiBold" panose="020B0502040204020203" pitchFamily="34" charset="0"/>
            </a:rPr>
            <a:t>A mudança de vida faz com que o homem viva cheio de Paz e Alegria</a:t>
          </a:r>
        </a:p>
        <a:p>
          <a:pPr marL="0" lvl="0" indent="0" algn="l" defTabSz="1422400">
            <a:lnSpc>
              <a:spcPct val="90000"/>
            </a:lnSpc>
            <a:spcBef>
              <a:spcPct val="0"/>
            </a:spcBef>
            <a:spcAft>
              <a:spcPct val="35000"/>
            </a:spcAft>
            <a:buNone/>
          </a:pPr>
          <a:r>
            <a:rPr lang="pt-PT" sz="3200" kern="1200" dirty="0">
              <a:latin typeface="Bahnschrift SemiBold" panose="020B0502040204020203" pitchFamily="34" charset="0"/>
            </a:rPr>
            <a:t>A beleza gerada pela Palavra e o Espírito no interior humano, não fica restrita somente a ele, é visível do lado externo e todos ao seu redor podem contemplar</a:t>
          </a:r>
        </a:p>
      </dsp:txBody>
      <dsp:txXfrm>
        <a:off x="14838115" y="6038403"/>
        <a:ext cx="7384293" cy="66278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C5911B-6D11-41E3-AD79-5B954B09FE1F}">
      <dsp:nvSpPr>
        <dsp:cNvPr id="0" name=""/>
        <dsp:cNvSpPr/>
      </dsp:nvSpPr>
      <dsp:spPr>
        <a:xfrm>
          <a:off x="0" y="0"/>
          <a:ext cx="21842594" cy="4043331"/>
        </a:xfrm>
        <a:prstGeom prst="rect">
          <a:avLst/>
        </a:prstGeom>
        <a:solidFill>
          <a:schemeClr val="accent1">
            <a:shade val="80000"/>
            <a:hueOff val="0"/>
            <a:satOff val="0"/>
            <a:lumOff val="0"/>
            <a:alphaOff val="0"/>
          </a:schemeClr>
        </a:solidFill>
        <a:ln w="76200">
          <a:solidFill>
            <a:srgbClr val="FF0000"/>
          </a:solid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pt-PT" sz="6500" kern="1200" dirty="0"/>
            <a:t>I – </a:t>
          </a:r>
          <a:r>
            <a:rPr lang="pt-PT" sz="6500" kern="1200" dirty="0">
              <a:latin typeface="Arial Rounded MT Bold" panose="020F0704030504030204" pitchFamily="34" charset="0"/>
            </a:rPr>
            <a:t>As Cobertas e as Cortinas do Tabernáculo</a:t>
          </a:r>
          <a:endParaRPr lang="pt-PT" sz="6500" kern="1200" dirty="0"/>
        </a:p>
      </dsp:txBody>
      <dsp:txXfrm>
        <a:off x="0" y="0"/>
        <a:ext cx="21842594" cy="4043331"/>
      </dsp:txXfrm>
    </dsp:sp>
    <dsp:sp modelId="{008E7D91-CEAE-4B9F-B21B-AD31FD49684F}">
      <dsp:nvSpPr>
        <dsp:cNvPr id="0" name=""/>
        <dsp:cNvSpPr/>
      </dsp:nvSpPr>
      <dsp:spPr>
        <a:xfrm>
          <a:off x="10665" y="4043331"/>
          <a:ext cx="7273754" cy="849099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solidFill>
            <a:srgbClr val="FF0000"/>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pt-PT" sz="4400" kern="1200" dirty="0">
              <a:solidFill>
                <a:srgbClr val="FFFF00"/>
              </a:solidFill>
              <a:latin typeface="Bahnschrift SemiBold" panose="020B0502040204020203" pitchFamily="34" charset="0"/>
            </a:rPr>
            <a:t>Seus detalhes eram complexos</a:t>
          </a:r>
        </a:p>
        <a:p>
          <a:pPr marL="0" lvl="0" indent="0" algn="ctr" defTabSz="1955800">
            <a:lnSpc>
              <a:spcPct val="90000"/>
            </a:lnSpc>
            <a:spcBef>
              <a:spcPct val="0"/>
            </a:spcBef>
            <a:spcAft>
              <a:spcPct val="35000"/>
            </a:spcAft>
            <a:buNone/>
          </a:pPr>
          <a:r>
            <a:rPr lang="pt-PT" sz="4400" kern="1200" dirty="0">
              <a:solidFill>
                <a:srgbClr val="FFFF00"/>
              </a:solidFill>
              <a:latin typeface="Bahnschrift SemiBold" panose="020B0502040204020203" pitchFamily="34" charset="0"/>
            </a:rPr>
            <a:t>Seus materiais e cores eram específicos</a:t>
          </a:r>
        </a:p>
        <a:p>
          <a:pPr marL="0" lvl="0" indent="0" algn="ctr" defTabSz="1955800">
            <a:lnSpc>
              <a:spcPct val="90000"/>
            </a:lnSpc>
            <a:spcBef>
              <a:spcPct val="0"/>
            </a:spcBef>
            <a:spcAft>
              <a:spcPct val="35000"/>
            </a:spcAft>
            <a:buNone/>
          </a:pPr>
          <a:r>
            <a:rPr lang="pt-PT" sz="4400" kern="1200" dirty="0">
              <a:solidFill>
                <a:srgbClr val="FFFF00"/>
              </a:solidFill>
              <a:latin typeface="Bahnschrift SemiBold" panose="020B0502040204020203" pitchFamily="34" charset="0"/>
            </a:rPr>
            <a:t>A leitura da estética do tabernáculo teria que ser simples conforme a vida simples do deserto, para facilitar a montagem e desmontagem do Santuário</a:t>
          </a:r>
        </a:p>
      </dsp:txBody>
      <dsp:txXfrm>
        <a:off x="10665" y="4043331"/>
        <a:ext cx="7273754" cy="8490996"/>
      </dsp:txXfrm>
    </dsp:sp>
    <dsp:sp modelId="{01598973-0EED-45F5-8541-B161315273BB}">
      <dsp:nvSpPr>
        <dsp:cNvPr id="0" name=""/>
        <dsp:cNvSpPr/>
      </dsp:nvSpPr>
      <dsp:spPr>
        <a:xfrm>
          <a:off x="7284419" y="4043331"/>
          <a:ext cx="7273754" cy="849099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solidFill>
            <a:srgbClr val="FF0000"/>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pt-PT" sz="4400" kern="1200" dirty="0">
              <a:solidFill>
                <a:srgbClr val="FFFF00"/>
              </a:solidFill>
              <a:latin typeface="Bahnschrift SemiBold" panose="020B0502040204020203" pitchFamily="34" charset="0"/>
            </a:rPr>
            <a:t>I.1 – A coberta exterior era feita de peles de animais (texugos ou golfinhos)</a:t>
          </a:r>
        </a:p>
        <a:p>
          <a:pPr marL="0" lvl="0" indent="0" algn="ctr" defTabSz="1955800">
            <a:lnSpc>
              <a:spcPct val="90000"/>
            </a:lnSpc>
            <a:spcBef>
              <a:spcPct val="0"/>
            </a:spcBef>
            <a:spcAft>
              <a:spcPct val="35000"/>
            </a:spcAft>
            <a:buNone/>
          </a:pPr>
          <a:r>
            <a:rPr lang="pt-PT" sz="4400" kern="1200" dirty="0">
              <a:solidFill>
                <a:srgbClr val="FFFF00"/>
              </a:solidFill>
              <a:latin typeface="Bahnschrift SemiBold" panose="020B0502040204020203" pitchFamily="34" charset="0"/>
            </a:rPr>
            <a:t>Os golfinhos eram exclusivamente da água, há uma dúvida sobre os texugos</a:t>
          </a:r>
        </a:p>
        <a:p>
          <a:pPr marL="0" lvl="0" indent="0" algn="ctr" defTabSz="1955800">
            <a:lnSpc>
              <a:spcPct val="90000"/>
            </a:lnSpc>
            <a:spcBef>
              <a:spcPct val="0"/>
            </a:spcBef>
            <a:spcAft>
              <a:spcPct val="35000"/>
            </a:spcAft>
            <a:buNone/>
          </a:pPr>
          <a:r>
            <a:rPr lang="pt-PT" sz="4400" kern="1200" dirty="0">
              <a:solidFill>
                <a:srgbClr val="FFFF00"/>
              </a:solidFill>
              <a:latin typeface="Bahnschrift SemiBold" panose="020B0502040204020203" pitchFamily="34" charset="0"/>
            </a:rPr>
            <a:t>Os texugos pertencem à família dos mustelídeos que inclui animais conhecidos como a lontra e as doninhas</a:t>
          </a:r>
        </a:p>
      </dsp:txBody>
      <dsp:txXfrm>
        <a:off x="7284419" y="4043331"/>
        <a:ext cx="7273754" cy="8490996"/>
      </dsp:txXfrm>
    </dsp:sp>
    <dsp:sp modelId="{3106C8ED-6CDD-4402-95BD-CAEE8DD6F51D}">
      <dsp:nvSpPr>
        <dsp:cNvPr id="0" name=""/>
        <dsp:cNvSpPr/>
      </dsp:nvSpPr>
      <dsp:spPr>
        <a:xfrm>
          <a:off x="14558174" y="4043331"/>
          <a:ext cx="7273754" cy="849099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solidFill>
            <a:srgbClr val="FF0000"/>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pt-PT" sz="6500" kern="1200" dirty="0"/>
            <a:t>L</a:t>
          </a:r>
        </a:p>
      </dsp:txBody>
      <dsp:txXfrm>
        <a:off x="14558174" y="4043331"/>
        <a:ext cx="7273754" cy="8490996"/>
      </dsp:txXfrm>
    </dsp:sp>
    <dsp:sp modelId="{7301B144-211C-46F2-B476-42C99EAC8908}">
      <dsp:nvSpPr>
        <dsp:cNvPr id="0" name=""/>
        <dsp:cNvSpPr/>
      </dsp:nvSpPr>
      <dsp:spPr>
        <a:xfrm>
          <a:off x="0" y="12534328"/>
          <a:ext cx="21842594" cy="943444"/>
        </a:xfrm>
        <a:prstGeom prst="rect">
          <a:avLst/>
        </a:prstGeom>
        <a:solidFill>
          <a:schemeClr val="accent1">
            <a:shade val="80000"/>
            <a:hueOff val="0"/>
            <a:satOff val="0"/>
            <a:lumOff val="0"/>
            <a:alphaOff val="0"/>
          </a:schemeClr>
        </a:solidFill>
        <a:ln>
          <a:solidFill>
            <a:srgbClr val="FF0000"/>
          </a:solid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F20083-1434-4235-BE73-0B6E3E51BB66}">
      <dsp:nvSpPr>
        <dsp:cNvPr id="0" name=""/>
        <dsp:cNvSpPr/>
      </dsp:nvSpPr>
      <dsp:spPr>
        <a:xfrm>
          <a:off x="9918182" y="6325"/>
          <a:ext cx="9077448" cy="4105585"/>
        </a:xfrm>
        <a:prstGeom prst="rect">
          <a:avLst/>
        </a:prstGeom>
        <a:solidFill>
          <a:schemeClr val="accent1">
            <a:hueOff val="0"/>
            <a:satOff val="0"/>
            <a:lumOff val="0"/>
            <a:alphaOff val="0"/>
          </a:schemeClr>
        </a:solidFill>
        <a:ln w="76200" cap="flat" cmpd="sng" algn="ctr">
          <a:solidFill>
            <a:srgbClr val="0A8E0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pt-PT" sz="3200" kern="1200" dirty="0">
              <a:solidFill>
                <a:srgbClr val="FFFF00"/>
              </a:solidFill>
              <a:latin typeface="Bahnschrift SemiBold" panose="020B0502040204020203" pitchFamily="34" charset="0"/>
            </a:rPr>
            <a:t>Deus não arquitetou o tabernáculo com uma beleza externa</a:t>
          </a:r>
        </a:p>
        <a:p>
          <a:pPr marL="0" lvl="0" indent="0" algn="ctr" defTabSz="1422400">
            <a:lnSpc>
              <a:spcPct val="90000"/>
            </a:lnSpc>
            <a:spcBef>
              <a:spcPct val="0"/>
            </a:spcBef>
            <a:spcAft>
              <a:spcPct val="35000"/>
            </a:spcAft>
            <a:buNone/>
          </a:pPr>
          <a:r>
            <a:rPr lang="pt-PT" sz="3200" kern="1200" dirty="0">
              <a:solidFill>
                <a:srgbClr val="FFFF00"/>
              </a:solidFill>
              <a:latin typeface="Bahnschrift SemiBold" panose="020B0502040204020203" pitchFamily="34" charset="0"/>
            </a:rPr>
            <a:t>O material usado era rústico e resistente o suficiente para suportar qualquer tipo de condição climática intensa do deserto</a:t>
          </a:r>
        </a:p>
        <a:p>
          <a:pPr marL="0" lvl="0" indent="0" algn="ctr" defTabSz="1422400">
            <a:lnSpc>
              <a:spcPct val="90000"/>
            </a:lnSpc>
            <a:spcBef>
              <a:spcPct val="0"/>
            </a:spcBef>
            <a:spcAft>
              <a:spcPct val="35000"/>
            </a:spcAft>
            <a:buNone/>
          </a:pPr>
          <a:r>
            <a:rPr lang="pt-PT" sz="3200" kern="1200" dirty="0">
              <a:solidFill>
                <a:srgbClr val="FFFF00"/>
              </a:solidFill>
              <a:latin typeface="Bahnschrift SemiBold" panose="020B0502040204020203" pitchFamily="34" charset="0"/>
            </a:rPr>
            <a:t>As tábuas de madeira de acácia revestida com ouro no lado interno sustentavam as cobertas</a:t>
          </a:r>
        </a:p>
      </dsp:txBody>
      <dsp:txXfrm>
        <a:off x="9918182" y="6325"/>
        <a:ext cx="9077448" cy="4105585"/>
      </dsp:txXfrm>
    </dsp:sp>
    <dsp:sp modelId="{5543C7B5-F098-426C-A137-87C1C3CE2F33}">
      <dsp:nvSpPr>
        <dsp:cNvPr id="0" name=""/>
        <dsp:cNvSpPr/>
      </dsp:nvSpPr>
      <dsp:spPr>
        <a:xfrm>
          <a:off x="5386781" y="6325"/>
          <a:ext cx="4185367" cy="4105585"/>
        </a:xfrm>
        <a:prstGeom prst="rect">
          <a:avLst/>
        </a:prstGeom>
        <a:blipFill rotWithShape="1">
          <a:blip xmlns:r="http://schemas.openxmlformats.org/officeDocument/2006/relationships" r:embed="rId1"/>
          <a:srcRect/>
          <a:stretch>
            <a:fillRect l="-56000" r="-56000"/>
          </a:stretch>
        </a:blipFill>
        <a:ln w="76200" cap="flat" cmpd="sng" algn="ctr">
          <a:solidFill>
            <a:srgbClr val="0A8E03"/>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4C3499-552B-4972-A36E-22D09D689F05}">
      <dsp:nvSpPr>
        <dsp:cNvPr id="0" name=""/>
        <dsp:cNvSpPr/>
      </dsp:nvSpPr>
      <dsp:spPr>
        <a:xfrm>
          <a:off x="5416991" y="4789331"/>
          <a:ext cx="9077448" cy="4105585"/>
        </a:xfrm>
        <a:prstGeom prst="rect">
          <a:avLst/>
        </a:prstGeom>
        <a:solidFill>
          <a:schemeClr val="accent1">
            <a:hueOff val="0"/>
            <a:satOff val="0"/>
            <a:lumOff val="0"/>
            <a:alphaOff val="0"/>
          </a:schemeClr>
        </a:solidFill>
        <a:ln w="76200" cap="flat" cmpd="sng" algn="ctr">
          <a:solidFill>
            <a:srgbClr val="0A8E0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pt-PT" sz="3200" kern="1200" dirty="0">
              <a:solidFill>
                <a:srgbClr val="FFFF00"/>
              </a:solidFill>
              <a:latin typeface="Bahnschrift SemiBold" panose="020B0502040204020203" pitchFamily="34" charset="0"/>
            </a:rPr>
            <a:t>A coberta exterior do tabernáculo está correlacionada com a natureza humana de Jesus Cristo que se fez carne entre nós</a:t>
          </a:r>
        </a:p>
        <a:p>
          <a:pPr marL="0" lvl="0" indent="0" algn="ctr" defTabSz="1422400">
            <a:lnSpc>
              <a:spcPct val="90000"/>
            </a:lnSpc>
            <a:spcBef>
              <a:spcPct val="0"/>
            </a:spcBef>
            <a:spcAft>
              <a:spcPct val="35000"/>
            </a:spcAft>
            <a:buNone/>
          </a:pPr>
          <a:r>
            <a:rPr lang="pt-PT" sz="3200" kern="1200" dirty="0">
              <a:solidFill>
                <a:schemeClr val="bg1"/>
              </a:solidFill>
              <a:latin typeface="Bahnschrift SemiBold" panose="020B0502040204020203" pitchFamily="34" charset="0"/>
            </a:rPr>
            <a:t>João 1:14 – E o verbo se fez carne e habitou entre nós, cheio de graça e de verdade; e vimos a sua glória, como a glória do unigênito do Pai</a:t>
          </a:r>
        </a:p>
      </dsp:txBody>
      <dsp:txXfrm>
        <a:off x="5416991" y="4789331"/>
        <a:ext cx="9077448" cy="4105585"/>
      </dsp:txXfrm>
    </dsp:sp>
    <dsp:sp modelId="{72FC0C14-0774-4222-ABBA-483998804930}">
      <dsp:nvSpPr>
        <dsp:cNvPr id="0" name=""/>
        <dsp:cNvSpPr/>
      </dsp:nvSpPr>
      <dsp:spPr>
        <a:xfrm>
          <a:off x="14900892" y="4789331"/>
          <a:ext cx="4064529" cy="4105585"/>
        </a:xfrm>
        <a:prstGeom prst="rect">
          <a:avLst/>
        </a:prstGeom>
        <a:blipFill rotWithShape="1">
          <a:blip xmlns:r="http://schemas.openxmlformats.org/officeDocument/2006/relationships" r:embed="rId2"/>
          <a:srcRect/>
          <a:stretch>
            <a:fillRect l="-30000" r="-30000"/>
          </a:stretch>
        </a:blipFill>
        <a:ln w="76200" cap="flat" cmpd="sng" algn="ctr">
          <a:solidFill>
            <a:srgbClr val="0A8E03"/>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CBE5C5-216A-4434-A207-540A6340AC8F}">
      <dsp:nvSpPr>
        <dsp:cNvPr id="0" name=""/>
        <dsp:cNvSpPr/>
      </dsp:nvSpPr>
      <dsp:spPr>
        <a:xfrm>
          <a:off x="9887973" y="9572338"/>
          <a:ext cx="9077448" cy="4105585"/>
        </a:xfrm>
        <a:prstGeom prst="rect">
          <a:avLst/>
        </a:prstGeom>
        <a:solidFill>
          <a:schemeClr val="accent1">
            <a:hueOff val="0"/>
            <a:satOff val="0"/>
            <a:lumOff val="0"/>
            <a:alphaOff val="0"/>
          </a:schemeClr>
        </a:solidFill>
        <a:ln w="76200" cap="flat" cmpd="sng" algn="ctr">
          <a:solidFill>
            <a:srgbClr val="0A8E0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pt-PT" sz="3200" kern="1200" dirty="0">
              <a:solidFill>
                <a:srgbClr val="FFFF00"/>
              </a:solidFill>
              <a:latin typeface="Bahnschrift SemiBold" panose="020B0502040204020203" pitchFamily="34" charset="0"/>
            </a:rPr>
            <a:t>Isaías profetizou a humanidade de Jesus, 53:2</a:t>
          </a:r>
        </a:p>
        <a:p>
          <a:pPr marL="0" lvl="0" indent="0" algn="ctr" defTabSz="1422400">
            <a:lnSpc>
              <a:spcPct val="90000"/>
            </a:lnSpc>
            <a:spcBef>
              <a:spcPct val="0"/>
            </a:spcBef>
            <a:spcAft>
              <a:spcPct val="35000"/>
            </a:spcAft>
            <a:buNone/>
          </a:pPr>
          <a:r>
            <a:rPr lang="pt-PT" sz="3200" kern="1200" dirty="0">
              <a:solidFill>
                <a:schemeClr val="bg1"/>
              </a:solidFill>
              <a:latin typeface="Bahnschrift SemiBold" panose="020B0502040204020203" pitchFamily="34" charset="0"/>
            </a:rPr>
            <a:t>Pois foi crescendo como renovo perante ele, e como raiz que sai de uma terra seca; não tinha formusura nem beleza; e quando olhávamos para ele, nenhuma beleza víamos, para que o desejássemos</a:t>
          </a:r>
        </a:p>
      </dsp:txBody>
      <dsp:txXfrm>
        <a:off x="9887973" y="9572338"/>
        <a:ext cx="9077448" cy="4105585"/>
      </dsp:txXfrm>
    </dsp:sp>
    <dsp:sp modelId="{4ADEBD7B-3A1C-49C6-BDFC-13D723F18F29}">
      <dsp:nvSpPr>
        <dsp:cNvPr id="0" name=""/>
        <dsp:cNvSpPr/>
      </dsp:nvSpPr>
      <dsp:spPr>
        <a:xfrm>
          <a:off x="5416991" y="9572338"/>
          <a:ext cx="4064529" cy="4105585"/>
        </a:xfrm>
        <a:prstGeom prst="rect">
          <a:avLst/>
        </a:prstGeom>
        <a:blipFill rotWithShape="1">
          <a:blip xmlns:r="http://schemas.openxmlformats.org/officeDocument/2006/relationships" r:embed="rId3"/>
          <a:srcRect/>
          <a:stretch>
            <a:fillRect l="-17000" r="-17000"/>
          </a:stretch>
        </a:blipFill>
        <a:ln w="76200" cap="flat" cmpd="sng" algn="ctr">
          <a:solidFill>
            <a:srgbClr val="0A8E03"/>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E5C8A4-CA0B-46B0-8B76-B59518D701F0}">
      <dsp:nvSpPr>
        <dsp:cNvPr id="0" name=""/>
        <dsp:cNvSpPr/>
      </dsp:nvSpPr>
      <dsp:spPr>
        <a:xfrm>
          <a:off x="5349082" y="0"/>
          <a:ext cx="13684249" cy="13684249"/>
        </a:xfrm>
        <a:prstGeom prst="diamond">
          <a:avLst/>
        </a:prstGeom>
        <a:solidFill>
          <a:schemeClr val="accent1">
            <a:tint val="40000"/>
            <a:hueOff val="0"/>
            <a:satOff val="0"/>
            <a:lumOff val="0"/>
            <a:alphaOff val="0"/>
          </a:schemeClr>
        </a:solidFill>
        <a:ln w="76200">
          <a:solidFill>
            <a:srgbClr val="0A8E03"/>
          </a:solidFill>
        </a:ln>
        <a:effectLst/>
      </dsp:spPr>
      <dsp:style>
        <a:lnRef idx="0">
          <a:scrgbClr r="0" g="0" b="0"/>
        </a:lnRef>
        <a:fillRef idx="1">
          <a:scrgbClr r="0" g="0" b="0"/>
        </a:fillRef>
        <a:effectRef idx="1">
          <a:scrgbClr r="0" g="0" b="0"/>
        </a:effectRef>
        <a:fontRef idx="minor"/>
      </dsp:style>
    </dsp:sp>
    <dsp:sp modelId="{D77F58E6-FAB1-4CD6-B089-2F82C3CDE429}">
      <dsp:nvSpPr>
        <dsp:cNvPr id="0" name=""/>
        <dsp:cNvSpPr/>
      </dsp:nvSpPr>
      <dsp:spPr>
        <a:xfrm>
          <a:off x="6649085" y="1300003"/>
          <a:ext cx="5336857" cy="5336857"/>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76200">
          <a:solidFill>
            <a:srgbClr val="0A8E03"/>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Com a construção do tabernáculo todo deserto se tornou santo com uma morada especial de Deus entre Israel</a:t>
          </a:r>
        </a:p>
      </dsp:txBody>
      <dsp:txXfrm>
        <a:off x="6909609" y="1560527"/>
        <a:ext cx="4815809" cy="4815809"/>
      </dsp:txXfrm>
    </dsp:sp>
    <dsp:sp modelId="{682DEE99-A9C0-401A-B9DB-B7889EAD3FBE}">
      <dsp:nvSpPr>
        <dsp:cNvPr id="0" name=""/>
        <dsp:cNvSpPr/>
      </dsp:nvSpPr>
      <dsp:spPr>
        <a:xfrm>
          <a:off x="12396470" y="1300003"/>
          <a:ext cx="5336857" cy="5336857"/>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76200">
          <a:solidFill>
            <a:srgbClr val="0A8E03"/>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Todos os materiais utilizados no tabernáculo tinham um significado especial e celestial, começando com as cobertas e as cortinas</a:t>
          </a:r>
        </a:p>
      </dsp:txBody>
      <dsp:txXfrm>
        <a:off x="12656994" y="1560527"/>
        <a:ext cx="4815809" cy="4815809"/>
      </dsp:txXfrm>
    </dsp:sp>
    <dsp:sp modelId="{8C24C8BB-0B52-47DD-9D30-A39D3B5269E4}">
      <dsp:nvSpPr>
        <dsp:cNvPr id="0" name=""/>
        <dsp:cNvSpPr/>
      </dsp:nvSpPr>
      <dsp:spPr>
        <a:xfrm>
          <a:off x="6649085" y="7047388"/>
          <a:ext cx="5336857" cy="5336857"/>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76200">
          <a:solidFill>
            <a:srgbClr val="0A8E03"/>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Tanto as cobertas quanto as cortinas feitas para o tabernáculo eram figuras e tipos de Jesus Cristo, pois que cada elemento e material tinha um tipo celestial</a:t>
          </a:r>
        </a:p>
      </dsp:txBody>
      <dsp:txXfrm>
        <a:off x="6909609" y="7307912"/>
        <a:ext cx="4815809" cy="4815809"/>
      </dsp:txXfrm>
    </dsp:sp>
    <dsp:sp modelId="{2E9003B6-0CCF-43EE-B1D9-46A2B7CAF203}">
      <dsp:nvSpPr>
        <dsp:cNvPr id="0" name=""/>
        <dsp:cNvSpPr/>
      </dsp:nvSpPr>
      <dsp:spPr>
        <a:xfrm>
          <a:off x="12396470" y="7047388"/>
          <a:ext cx="5336857" cy="5336857"/>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76200">
          <a:solidFill>
            <a:srgbClr val="0A8E03"/>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Eram uma linguagem figurada de algumas características da obra redentora de Jesus</a:t>
          </a:r>
        </a:p>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Cristo tornou-se a nossa cobertura perfeita, cobrindo nossos pecados</a:t>
          </a:r>
        </a:p>
        <a:p>
          <a:pPr marL="0" lvl="0" indent="0" algn="ctr" defTabSz="1422400">
            <a:lnSpc>
              <a:spcPct val="90000"/>
            </a:lnSpc>
            <a:spcBef>
              <a:spcPct val="0"/>
            </a:spcBef>
            <a:spcAft>
              <a:spcPct val="35000"/>
            </a:spcAft>
            <a:buNone/>
          </a:pPr>
          <a:r>
            <a:rPr lang="pt-PT" sz="3200" kern="1200" dirty="0">
              <a:solidFill>
                <a:srgbClr val="FF0000"/>
              </a:solidFill>
              <a:latin typeface="Bahnschrift SemiBold" panose="020B0502040204020203" pitchFamily="34" charset="0"/>
            </a:rPr>
            <a:t>Salmos 32:1 – Bem-aventurado aquele cuja transgressão é perdoada e cujo o pecado é coberto</a:t>
          </a:r>
        </a:p>
      </dsp:txBody>
      <dsp:txXfrm>
        <a:off x="12656994" y="7307912"/>
        <a:ext cx="4815809" cy="48158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D5FC3D-0395-4DC6-B9FA-EB9344EA3AA0}">
      <dsp:nvSpPr>
        <dsp:cNvPr id="0" name=""/>
        <dsp:cNvSpPr/>
      </dsp:nvSpPr>
      <dsp:spPr>
        <a:xfrm>
          <a:off x="0" y="3017428"/>
          <a:ext cx="24382413" cy="1612800"/>
        </a:xfrm>
        <a:prstGeom prst="rect">
          <a:avLst/>
        </a:prstGeom>
        <a:solidFill>
          <a:srgbClr val="FFFF00">
            <a:alpha val="90000"/>
          </a:srgb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F20F643A-B978-49B6-A543-9DED766B8F47}">
      <dsp:nvSpPr>
        <dsp:cNvPr id="0" name=""/>
        <dsp:cNvSpPr/>
      </dsp:nvSpPr>
      <dsp:spPr>
        <a:xfrm>
          <a:off x="1219120" y="2072788"/>
          <a:ext cx="17067689" cy="1889280"/>
        </a:xfrm>
        <a:prstGeom prst="roundRect">
          <a:avLst/>
        </a:prstGeom>
        <a:solidFill>
          <a:schemeClr val="accent1">
            <a:lumMod val="50000"/>
          </a:schemeClr>
        </a:solidFill>
        <a:ln w="76200">
          <a:solidFill>
            <a:srgbClr val="FFFF00"/>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5118" tIns="0" rIns="645118" bIns="0" numCol="1" spcCol="1270" anchor="ctr" anchorCtr="0">
          <a:noAutofit/>
        </a:bodyPr>
        <a:lstStyle/>
        <a:p>
          <a:pPr marL="0" lvl="0" indent="0" algn="l" defTabSz="1422400">
            <a:lnSpc>
              <a:spcPct val="90000"/>
            </a:lnSpc>
            <a:spcBef>
              <a:spcPct val="0"/>
            </a:spcBef>
            <a:spcAft>
              <a:spcPct val="35000"/>
            </a:spcAft>
            <a:buNone/>
          </a:pPr>
          <a:r>
            <a:rPr lang="pt-PT" sz="3200" kern="1200" dirty="0">
              <a:solidFill>
                <a:schemeClr val="bg1"/>
              </a:solidFill>
              <a:latin typeface="Bahnschrift SemiBold" panose="020B0502040204020203" pitchFamily="34" charset="0"/>
            </a:rPr>
            <a:t>Por baixo da coberta exterior, havia uma coberta de peles de carneiro tingida de vermelho. Por baixo das peles de carneiro, havia outras cortinas feitas de peles de cabras brancas, sem ser tingidas </a:t>
          </a:r>
          <a:r>
            <a:rPr lang="pt-PT" sz="3200" kern="1200" dirty="0">
              <a:solidFill>
                <a:srgbClr val="FFFF00"/>
              </a:solidFill>
              <a:latin typeface="Bahnschrift SemiBold" panose="020B0502040204020203" pitchFamily="34" charset="0"/>
            </a:rPr>
            <a:t>ÊXODO 26:7-13</a:t>
          </a:r>
        </a:p>
      </dsp:txBody>
      <dsp:txXfrm>
        <a:off x="1311347" y="2165015"/>
        <a:ext cx="16883235" cy="1704826"/>
      </dsp:txXfrm>
    </dsp:sp>
    <dsp:sp modelId="{0553933C-C5F5-409D-A059-9805EE6617C7}">
      <dsp:nvSpPr>
        <dsp:cNvPr id="0" name=""/>
        <dsp:cNvSpPr/>
      </dsp:nvSpPr>
      <dsp:spPr>
        <a:xfrm>
          <a:off x="0" y="5920468"/>
          <a:ext cx="24382413" cy="1612800"/>
        </a:xfrm>
        <a:prstGeom prst="rect">
          <a:avLst/>
        </a:prstGeom>
        <a:solidFill>
          <a:srgbClr val="FFFF00">
            <a:alpha val="90000"/>
          </a:srgb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4049F937-0B18-4138-B0B6-E75CBD49AD5D}">
      <dsp:nvSpPr>
        <dsp:cNvPr id="0" name=""/>
        <dsp:cNvSpPr/>
      </dsp:nvSpPr>
      <dsp:spPr>
        <a:xfrm>
          <a:off x="1219120" y="4975828"/>
          <a:ext cx="17067689" cy="1889280"/>
        </a:xfrm>
        <a:prstGeom prst="roundRect">
          <a:avLst/>
        </a:prstGeom>
        <a:solidFill>
          <a:schemeClr val="accent1">
            <a:lumMod val="50000"/>
          </a:schemeClr>
        </a:solidFill>
        <a:ln w="76200">
          <a:solidFill>
            <a:srgbClr val="FFFF00"/>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5118" tIns="0" rIns="645118" bIns="0" numCol="1" spcCol="1270" anchor="ctr" anchorCtr="0">
          <a:noAutofit/>
        </a:bodyPr>
        <a:lstStyle/>
        <a:p>
          <a:pPr marL="0" lvl="0" indent="0" algn="l" defTabSz="1422400">
            <a:lnSpc>
              <a:spcPct val="90000"/>
            </a:lnSpc>
            <a:spcBef>
              <a:spcPct val="0"/>
            </a:spcBef>
            <a:spcAft>
              <a:spcPct val="35000"/>
            </a:spcAft>
            <a:buNone/>
          </a:pPr>
          <a:r>
            <a:rPr lang="pt-PT" sz="3200" kern="1200" dirty="0">
              <a:solidFill>
                <a:schemeClr val="bg1"/>
              </a:solidFill>
              <a:latin typeface="Bahnschrift SemiBold" panose="020B0502040204020203" pitchFamily="34" charset="0"/>
            </a:rPr>
            <a:t>Por ultimo, havia uma 4ª cortina, feita de linho branco e fino, com bordados das figuras de querubins </a:t>
          </a:r>
          <a:r>
            <a:rPr lang="pt-PT" sz="3200" kern="1200" dirty="0">
              <a:solidFill>
                <a:srgbClr val="FFFF00"/>
              </a:solidFill>
              <a:latin typeface="Bahnschrift SemiBold" panose="020B0502040204020203" pitchFamily="34" charset="0"/>
            </a:rPr>
            <a:t>Êxodo 26: 1-6</a:t>
          </a:r>
          <a:r>
            <a:rPr lang="pt-PT" sz="3200" kern="1200" dirty="0">
              <a:solidFill>
                <a:schemeClr val="bg1"/>
              </a:solidFill>
              <a:latin typeface="Bahnschrift SemiBold" panose="020B0502040204020203" pitchFamily="34" charset="0"/>
            </a:rPr>
            <a:t>, vista somente do lado interno da tenda</a:t>
          </a:r>
        </a:p>
      </dsp:txBody>
      <dsp:txXfrm>
        <a:off x="1311347" y="5068055"/>
        <a:ext cx="16883235" cy="1704826"/>
      </dsp:txXfrm>
    </dsp:sp>
    <dsp:sp modelId="{85548D60-829E-4B98-A8E4-E482BCA49CF6}">
      <dsp:nvSpPr>
        <dsp:cNvPr id="0" name=""/>
        <dsp:cNvSpPr/>
      </dsp:nvSpPr>
      <dsp:spPr>
        <a:xfrm>
          <a:off x="0" y="9998660"/>
          <a:ext cx="24382413" cy="1612800"/>
        </a:xfrm>
        <a:prstGeom prst="rect">
          <a:avLst/>
        </a:prstGeom>
        <a:solidFill>
          <a:srgbClr val="FFFF00">
            <a:alpha val="90000"/>
          </a:srgb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6D518037-B16F-48C2-A3AE-4973A92B2234}">
      <dsp:nvSpPr>
        <dsp:cNvPr id="0" name=""/>
        <dsp:cNvSpPr/>
      </dsp:nvSpPr>
      <dsp:spPr>
        <a:xfrm>
          <a:off x="1219120" y="7878868"/>
          <a:ext cx="17067689" cy="3064431"/>
        </a:xfrm>
        <a:prstGeom prst="roundRect">
          <a:avLst/>
        </a:prstGeom>
        <a:solidFill>
          <a:schemeClr val="accent1">
            <a:lumMod val="50000"/>
          </a:schemeClr>
        </a:solidFill>
        <a:ln w="76200">
          <a:solidFill>
            <a:srgbClr val="FFFF00"/>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5118" tIns="0" rIns="645118" bIns="0" numCol="1" spcCol="1270" anchor="ctr" anchorCtr="0">
          <a:noAutofit/>
        </a:bodyPr>
        <a:lstStyle/>
        <a:p>
          <a:pPr marL="0" lvl="0" indent="0" algn="l" defTabSz="1422400">
            <a:lnSpc>
              <a:spcPct val="90000"/>
            </a:lnSpc>
            <a:spcBef>
              <a:spcPct val="0"/>
            </a:spcBef>
            <a:spcAft>
              <a:spcPct val="35000"/>
            </a:spcAft>
            <a:buNone/>
          </a:pPr>
          <a:r>
            <a:rPr lang="pt-PT" sz="3200" kern="1200" dirty="0">
              <a:latin typeface="Bahnschrift SemiBold" panose="020B0502040204020203" pitchFamily="34" charset="0"/>
            </a:rPr>
            <a:t>Suas cores em púrpura, escarlate e azul, lembrava o céu de glória, </a:t>
          </a:r>
        </a:p>
        <a:p>
          <a:pPr marL="0" lvl="0" indent="0" algn="l" defTabSz="1422400">
            <a:lnSpc>
              <a:spcPct val="90000"/>
            </a:lnSpc>
            <a:spcBef>
              <a:spcPct val="0"/>
            </a:spcBef>
            <a:spcAft>
              <a:spcPct val="35000"/>
            </a:spcAft>
            <a:buNone/>
          </a:pPr>
          <a:r>
            <a:rPr lang="pt-PT" sz="3200" kern="1200" dirty="0">
              <a:solidFill>
                <a:srgbClr val="FFFF00"/>
              </a:solidFill>
              <a:latin typeface="Bahnschrift SemiBold" panose="020B0502040204020203" pitchFamily="34" charset="0"/>
            </a:rPr>
            <a:t>João 14:1-3 Não se turbe o vosso coração; credes em Deus, crede também em mim. Na casa de meu Pai há muitas moradas; se não fosse assim, eu vo-lo teria dito; vou preparar-vos lugar, e se eu for e vos preparar lugar, virei outra vez, e vos tomarei para mim mesmo, para que onde eu estiver, estejais voz também</a:t>
          </a:r>
        </a:p>
      </dsp:txBody>
      <dsp:txXfrm>
        <a:off x="1368713" y="8028461"/>
        <a:ext cx="16768503" cy="276524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CF8AAE-9CED-4C02-A05E-85E090C71ACA}">
      <dsp:nvSpPr>
        <dsp:cNvPr id="0" name=""/>
        <dsp:cNvSpPr/>
      </dsp:nvSpPr>
      <dsp:spPr>
        <a:xfrm rot="16200000">
          <a:off x="2109583" y="-2109583"/>
          <a:ext cx="6842124" cy="11061290"/>
        </a:xfrm>
        <a:prstGeom prst="round1Rect">
          <a:avLst/>
        </a:prstGeom>
        <a:solidFill>
          <a:srgbClr val="002060"/>
        </a:solidFill>
        <a:ln w="76200" cap="flat" cmpd="sng" algn="ctr">
          <a:solidFill>
            <a:srgbClr val="FFF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endParaRPr lang="pt-PT" sz="3200" kern="1200" dirty="0">
            <a:latin typeface="Bahnschrift SemiBold" panose="020B0502040204020203" pitchFamily="34" charset="0"/>
          </a:endParaRPr>
        </a:p>
        <a:p>
          <a:pPr marL="0" lvl="0" indent="0" algn="ctr" defTabSz="1422400">
            <a:lnSpc>
              <a:spcPct val="90000"/>
            </a:lnSpc>
            <a:spcBef>
              <a:spcPct val="0"/>
            </a:spcBef>
            <a:spcAft>
              <a:spcPct val="35000"/>
            </a:spcAft>
            <a:buNone/>
          </a:pPr>
          <a:endParaRPr lang="pt-PT" sz="3200" kern="1200" dirty="0">
            <a:latin typeface="Bahnschrift SemiBold" panose="020B0502040204020203" pitchFamily="34" charset="0"/>
          </a:endParaRPr>
        </a:p>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A coberta tingida de vermelho aponta para Cristo e seu sacrifício na cruz, pois o vermelho é o símbolo do sangue de Cristo para remissão do pecado.</a:t>
          </a:r>
        </a:p>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Não importa o quanto sujo você se sinta, o arrependimento é decisão correta que qualquer pessoa deve tomar para ser remido do seu pecado </a:t>
          </a:r>
          <a:r>
            <a:rPr lang="pt-PT" sz="3200" kern="1200" dirty="0">
              <a:solidFill>
                <a:srgbClr val="FFFF00"/>
              </a:solidFill>
              <a:latin typeface="Bahnschrift SemiBold" panose="020B0502040204020203" pitchFamily="34" charset="0"/>
            </a:rPr>
            <a:t>1ª João 1:9 – Se confessarmos os nossos pecados, ele é fiel e justo para nos perdoar os pecados e nos purificar de toda injustiça</a:t>
          </a:r>
        </a:p>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Não se deixe abalar com os enganos de satanás, não se deixe vencer pelo medo, pelas acusações e julgamentos humanos, arrependa-se e receba a alegria do perdão para a sua vida</a:t>
          </a:r>
        </a:p>
      </dsp:txBody>
      <dsp:txXfrm rot="5400000">
        <a:off x="0" y="0"/>
        <a:ext cx="11061290" cy="5131593"/>
      </dsp:txXfrm>
    </dsp:sp>
    <dsp:sp modelId="{CC729EB6-571A-425D-8007-AFD7AF4F7FC0}">
      <dsp:nvSpPr>
        <dsp:cNvPr id="0" name=""/>
        <dsp:cNvSpPr/>
      </dsp:nvSpPr>
      <dsp:spPr>
        <a:xfrm>
          <a:off x="11061290" y="0"/>
          <a:ext cx="11061290" cy="6842124"/>
        </a:xfrm>
        <a:prstGeom prst="round1Rect">
          <a:avLst/>
        </a:prstGeom>
        <a:solidFill>
          <a:srgbClr val="002060"/>
        </a:solidFill>
        <a:ln w="76200" cap="flat" cmpd="sng" algn="ctr">
          <a:solidFill>
            <a:srgbClr val="FFF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endParaRPr lang="pt-PT" sz="3200" kern="1200" dirty="0">
            <a:solidFill>
              <a:schemeClr val="bg1"/>
            </a:solidFill>
            <a:latin typeface="Bahnschrift SemiBold" panose="020B0502040204020203" pitchFamily="34" charset="0"/>
          </a:endParaRPr>
        </a:p>
        <a:p>
          <a:pPr marL="0" lvl="0" indent="0" algn="ctr" defTabSz="1422400">
            <a:lnSpc>
              <a:spcPct val="90000"/>
            </a:lnSpc>
            <a:spcBef>
              <a:spcPct val="0"/>
            </a:spcBef>
            <a:spcAft>
              <a:spcPct val="35000"/>
            </a:spcAft>
            <a:buNone/>
          </a:pPr>
          <a:endParaRPr lang="pt-PT" sz="3200" kern="1200" dirty="0">
            <a:solidFill>
              <a:schemeClr val="bg1"/>
            </a:solidFill>
            <a:latin typeface="Bahnschrift SemiBold" panose="020B0502040204020203" pitchFamily="34" charset="0"/>
          </a:endParaRPr>
        </a:p>
        <a:p>
          <a:pPr marL="0" lvl="0" indent="0" algn="ctr" defTabSz="1422400">
            <a:lnSpc>
              <a:spcPct val="90000"/>
            </a:lnSpc>
            <a:spcBef>
              <a:spcPct val="0"/>
            </a:spcBef>
            <a:spcAft>
              <a:spcPct val="35000"/>
            </a:spcAft>
            <a:buNone/>
          </a:pPr>
          <a:endParaRPr lang="pt-PT" sz="3200" kern="1200" dirty="0">
            <a:solidFill>
              <a:schemeClr val="bg1"/>
            </a:solidFill>
            <a:latin typeface="Bahnschrift SemiBold" panose="020B0502040204020203" pitchFamily="34" charset="0"/>
          </a:endParaRPr>
        </a:p>
        <a:p>
          <a:pPr marL="0" lvl="0" indent="0" algn="ctr" defTabSz="1422400">
            <a:lnSpc>
              <a:spcPct val="90000"/>
            </a:lnSpc>
            <a:spcBef>
              <a:spcPct val="0"/>
            </a:spcBef>
            <a:spcAft>
              <a:spcPct val="35000"/>
            </a:spcAft>
            <a:buNone/>
          </a:pPr>
          <a:r>
            <a:rPr lang="pt-PT" sz="3200" kern="1200" dirty="0">
              <a:solidFill>
                <a:schemeClr val="bg1"/>
              </a:solidFill>
              <a:latin typeface="Bahnschrift SemiBold" panose="020B0502040204020203" pitchFamily="34" charset="0"/>
            </a:rPr>
            <a:t>As cortinas feitas de peles de cabras brancas, sem serem tingidas, revela uma ideia de pureza e justiça do nosso salvador</a:t>
          </a:r>
        </a:p>
        <a:p>
          <a:pPr marL="0" lvl="0" indent="0" algn="ctr" defTabSz="1422400">
            <a:lnSpc>
              <a:spcPct val="90000"/>
            </a:lnSpc>
            <a:spcBef>
              <a:spcPct val="0"/>
            </a:spcBef>
            <a:spcAft>
              <a:spcPct val="35000"/>
            </a:spcAft>
            <a:buNone/>
          </a:pPr>
          <a:r>
            <a:rPr lang="pt-PT" sz="3200" kern="1200" dirty="0">
              <a:solidFill>
                <a:schemeClr val="bg1"/>
              </a:solidFill>
              <a:latin typeface="Bahnschrift SemiBold" panose="020B0502040204020203" pitchFamily="34" charset="0"/>
            </a:rPr>
            <a:t>Os olhos humanos não podiam </a:t>
          </a:r>
          <a:r>
            <a:rPr lang="pt-PT" sz="3200" kern="1200" dirty="0" err="1">
              <a:solidFill>
                <a:schemeClr val="bg1"/>
              </a:solidFill>
              <a:latin typeface="Bahnschrift SemiBold" panose="020B0502040204020203" pitchFamily="34" charset="0"/>
            </a:rPr>
            <a:t>ve-lo</a:t>
          </a:r>
          <a:r>
            <a:rPr lang="pt-PT" sz="3200" kern="1200" dirty="0">
              <a:solidFill>
                <a:schemeClr val="bg1"/>
              </a:solidFill>
              <a:latin typeface="Bahnschrift SemiBold" panose="020B0502040204020203" pitchFamily="34" charset="0"/>
            </a:rPr>
            <a:t> como Deus e sim como o filho do carpinteiro</a:t>
          </a:r>
        </a:p>
        <a:p>
          <a:pPr marL="0" lvl="0" indent="0" algn="ctr" defTabSz="1422400">
            <a:lnSpc>
              <a:spcPct val="90000"/>
            </a:lnSpc>
            <a:spcBef>
              <a:spcPct val="0"/>
            </a:spcBef>
            <a:spcAft>
              <a:spcPct val="35000"/>
            </a:spcAft>
            <a:buNone/>
          </a:pPr>
          <a:r>
            <a:rPr lang="pt-PT" sz="3200" kern="1200" dirty="0">
              <a:solidFill>
                <a:srgbClr val="FFFF00"/>
              </a:solidFill>
              <a:latin typeface="Bahnschrift SemiBold" panose="020B0502040204020203" pitchFamily="34" charset="0"/>
            </a:rPr>
            <a:t>Marcos 6:3 – Não é este o carpinteiro filho de Maria, e irmão de Tiago, e de José, e de Judas e de Simão? E não estão aqui </a:t>
          </a:r>
          <a:r>
            <a:rPr lang="pt-PT" sz="3200" kern="1200" dirty="0" err="1">
              <a:solidFill>
                <a:srgbClr val="FFFF00"/>
              </a:solidFill>
              <a:latin typeface="Bahnschrift SemiBold" panose="020B0502040204020203" pitchFamily="34" charset="0"/>
            </a:rPr>
            <a:t>conosco</a:t>
          </a:r>
          <a:r>
            <a:rPr lang="pt-PT" sz="3200" kern="1200" dirty="0">
              <a:solidFill>
                <a:srgbClr val="FFFF00"/>
              </a:solidFill>
              <a:latin typeface="Bahnschrift SemiBold" panose="020B0502040204020203" pitchFamily="34" charset="0"/>
            </a:rPr>
            <a:t> suas irmãs? E escandalizavam-se nele</a:t>
          </a:r>
        </a:p>
        <a:p>
          <a:pPr marL="0" lvl="0" indent="0" algn="ctr" defTabSz="1422400">
            <a:lnSpc>
              <a:spcPct val="90000"/>
            </a:lnSpc>
            <a:spcBef>
              <a:spcPct val="0"/>
            </a:spcBef>
            <a:spcAft>
              <a:spcPct val="35000"/>
            </a:spcAft>
            <a:buNone/>
          </a:pPr>
          <a:r>
            <a:rPr lang="pt-PT" sz="3200" kern="1200" dirty="0">
              <a:solidFill>
                <a:schemeClr val="bg1"/>
              </a:solidFill>
              <a:latin typeface="Bahnschrift SemiBold" panose="020B0502040204020203" pitchFamily="34" charset="0"/>
            </a:rPr>
            <a:t>Ele no entanto era o verbo (a Palavra viva) feito carne</a:t>
          </a:r>
        </a:p>
        <a:p>
          <a:pPr marL="0" lvl="0" indent="0" algn="ctr" defTabSz="1422400">
            <a:lnSpc>
              <a:spcPct val="90000"/>
            </a:lnSpc>
            <a:spcBef>
              <a:spcPct val="0"/>
            </a:spcBef>
            <a:spcAft>
              <a:spcPct val="35000"/>
            </a:spcAft>
            <a:buNone/>
          </a:pPr>
          <a:r>
            <a:rPr lang="pt-PT" sz="3200" kern="1200" dirty="0">
              <a:solidFill>
                <a:srgbClr val="FFFF00"/>
              </a:solidFill>
              <a:latin typeface="Bahnschrift SemiBold" panose="020B0502040204020203" pitchFamily="34" charset="0"/>
            </a:rPr>
            <a:t>1ª Coríntios 5:21 – Àquele que não conheceu pecado, Deus o fez pecado por nós; para que nele fomos feito justiça de Deus</a:t>
          </a:r>
        </a:p>
        <a:p>
          <a:pPr marL="0" lvl="0" indent="0" algn="ctr" defTabSz="1422400">
            <a:lnSpc>
              <a:spcPct val="90000"/>
            </a:lnSpc>
            <a:spcBef>
              <a:spcPct val="0"/>
            </a:spcBef>
            <a:spcAft>
              <a:spcPct val="35000"/>
            </a:spcAft>
            <a:buNone/>
          </a:pPr>
          <a:endParaRPr lang="pt-PT" sz="3200" kern="1200" dirty="0">
            <a:solidFill>
              <a:schemeClr val="bg1"/>
            </a:solidFill>
            <a:latin typeface="Bahnschrift SemiBold" panose="020B0502040204020203" pitchFamily="34" charset="0"/>
          </a:endParaRPr>
        </a:p>
      </dsp:txBody>
      <dsp:txXfrm>
        <a:off x="11061290" y="0"/>
        <a:ext cx="11061290" cy="5131593"/>
      </dsp:txXfrm>
    </dsp:sp>
    <dsp:sp modelId="{45591218-5F2C-446D-BC2A-553630A5B2C1}">
      <dsp:nvSpPr>
        <dsp:cNvPr id="0" name=""/>
        <dsp:cNvSpPr/>
      </dsp:nvSpPr>
      <dsp:spPr>
        <a:xfrm rot="10800000">
          <a:off x="0" y="6842124"/>
          <a:ext cx="11061290" cy="6842124"/>
        </a:xfrm>
        <a:prstGeom prst="round1Rect">
          <a:avLst/>
        </a:prstGeom>
        <a:solidFill>
          <a:srgbClr val="002060"/>
        </a:solidFill>
        <a:ln w="76200" cap="flat" cmpd="sng" algn="ctr">
          <a:solidFill>
            <a:srgbClr val="FFF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t-PT" sz="3200" kern="1200" dirty="0">
              <a:solidFill>
                <a:schemeClr val="bg1"/>
              </a:solidFill>
              <a:latin typeface="Bahnschrift SemiBold" panose="020B0502040204020203" pitchFamily="34" charset="0"/>
            </a:rPr>
            <a:t>A última cortina revela a natureza dos seres angelicais que servem junto ao trono de Deus , feita de linho branco com bordados das figuras de querubins</a:t>
          </a:r>
        </a:p>
        <a:p>
          <a:pPr marL="0" lvl="0" indent="0" algn="ctr" defTabSz="1422400">
            <a:lnSpc>
              <a:spcPct val="90000"/>
            </a:lnSpc>
            <a:spcBef>
              <a:spcPct val="0"/>
            </a:spcBef>
            <a:spcAft>
              <a:spcPct val="35000"/>
            </a:spcAft>
            <a:buNone/>
          </a:pPr>
          <a:r>
            <a:rPr lang="pt-PT" sz="3200" kern="1200" dirty="0">
              <a:solidFill>
                <a:schemeClr val="bg1"/>
              </a:solidFill>
              <a:latin typeface="Bahnschrift SemiBold" panose="020B0502040204020203" pitchFamily="34" charset="0"/>
            </a:rPr>
            <a:t>Assim o tabernáculo tipificava a morada de Deus, e as características redentoras e salvíficas expressas na obra expiatória de Jesus Cristo</a:t>
          </a:r>
        </a:p>
        <a:p>
          <a:pPr marL="0" lvl="0" indent="0" algn="ctr" defTabSz="1422400">
            <a:lnSpc>
              <a:spcPct val="90000"/>
            </a:lnSpc>
            <a:spcBef>
              <a:spcPct val="0"/>
            </a:spcBef>
            <a:spcAft>
              <a:spcPct val="35000"/>
            </a:spcAft>
            <a:buNone/>
          </a:pPr>
          <a:endParaRPr lang="pt-PT" sz="3200" kern="1200" dirty="0">
            <a:solidFill>
              <a:schemeClr val="bg1"/>
            </a:solidFill>
            <a:latin typeface="Bahnschrift SemiBold" panose="020B0502040204020203" pitchFamily="34" charset="0"/>
          </a:endParaRPr>
        </a:p>
        <a:p>
          <a:pPr marL="0" lvl="0" indent="0" algn="ctr" defTabSz="1422400">
            <a:lnSpc>
              <a:spcPct val="90000"/>
            </a:lnSpc>
            <a:spcBef>
              <a:spcPct val="0"/>
            </a:spcBef>
            <a:spcAft>
              <a:spcPct val="35000"/>
            </a:spcAft>
            <a:buNone/>
          </a:pPr>
          <a:endParaRPr lang="pt-PT" sz="3200" kern="1200" dirty="0">
            <a:solidFill>
              <a:schemeClr val="bg1"/>
            </a:solidFill>
            <a:latin typeface="Bahnschrift SemiBold" panose="020B0502040204020203" pitchFamily="34" charset="0"/>
          </a:endParaRPr>
        </a:p>
        <a:p>
          <a:pPr marL="0" lvl="0" indent="0" algn="ctr" defTabSz="1422400">
            <a:lnSpc>
              <a:spcPct val="90000"/>
            </a:lnSpc>
            <a:spcBef>
              <a:spcPct val="0"/>
            </a:spcBef>
            <a:spcAft>
              <a:spcPct val="35000"/>
            </a:spcAft>
            <a:buNone/>
          </a:pPr>
          <a:r>
            <a:rPr lang="pt-PT" sz="3200" kern="1200" dirty="0">
              <a:solidFill>
                <a:schemeClr val="bg1"/>
              </a:solidFill>
              <a:latin typeface="Bahnschrift SemiBold" panose="020B0502040204020203" pitchFamily="34" charset="0"/>
            </a:rPr>
            <a:t> </a:t>
          </a:r>
        </a:p>
      </dsp:txBody>
      <dsp:txXfrm rot="10800000">
        <a:off x="0" y="8552655"/>
        <a:ext cx="11061290" cy="5131593"/>
      </dsp:txXfrm>
    </dsp:sp>
    <dsp:sp modelId="{D388F788-748D-40E0-B87C-7FE20F373A04}">
      <dsp:nvSpPr>
        <dsp:cNvPr id="0" name=""/>
        <dsp:cNvSpPr/>
      </dsp:nvSpPr>
      <dsp:spPr>
        <a:xfrm rot="5400000">
          <a:off x="13170873" y="4732541"/>
          <a:ext cx="6842124" cy="11061290"/>
        </a:xfrm>
        <a:prstGeom prst="round1Rect">
          <a:avLst/>
        </a:prstGeom>
        <a:solidFill>
          <a:srgbClr val="002060"/>
        </a:solidFill>
        <a:ln w="76200" cap="flat" cmpd="sng" algn="ctr">
          <a:solidFill>
            <a:srgbClr val="FFF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Só para relembrar as características redentoras de Cristo:</a:t>
          </a:r>
        </a:p>
        <a:p>
          <a:pPr marL="0" lvl="0" indent="0" algn="ctr" defTabSz="1422400">
            <a:lnSpc>
              <a:spcPct val="90000"/>
            </a:lnSpc>
            <a:spcBef>
              <a:spcPct val="0"/>
            </a:spcBef>
            <a:spcAft>
              <a:spcPct val="35000"/>
            </a:spcAft>
            <a:buNone/>
          </a:pPr>
          <a:r>
            <a:rPr lang="pt-PT" sz="3200" kern="1200" dirty="0">
              <a:solidFill>
                <a:srgbClr val="FFFF00"/>
              </a:solidFill>
              <a:latin typeface="Bahnschrift SemiBold" panose="020B0502040204020203" pitchFamily="34" charset="0"/>
            </a:rPr>
            <a:t>Propiciação</a:t>
          </a:r>
          <a:r>
            <a:rPr lang="pt-PT" sz="3200" kern="1200" dirty="0">
              <a:latin typeface="Bahnschrift SemiBold" panose="020B0502040204020203" pitchFamily="34" charset="0"/>
            </a:rPr>
            <a:t>- que consistia no ato sacrificial de um animal para aplacar a ira de Deus pelo pecador</a:t>
          </a:r>
        </a:p>
        <a:p>
          <a:pPr marL="0" lvl="0" indent="0" algn="ctr" defTabSz="1422400">
            <a:lnSpc>
              <a:spcPct val="90000"/>
            </a:lnSpc>
            <a:spcBef>
              <a:spcPct val="0"/>
            </a:spcBef>
            <a:spcAft>
              <a:spcPct val="35000"/>
            </a:spcAft>
            <a:buNone/>
          </a:pPr>
          <a:r>
            <a:rPr lang="pt-PT" sz="3200" kern="1200" dirty="0">
              <a:solidFill>
                <a:srgbClr val="FFFF00"/>
              </a:solidFill>
              <a:latin typeface="Bahnschrift SemiBold" panose="020B0502040204020203" pitchFamily="34" charset="0"/>
            </a:rPr>
            <a:t>Redenção</a:t>
          </a:r>
          <a:r>
            <a:rPr lang="pt-PT" sz="3200" kern="1200" dirty="0">
              <a:latin typeface="Bahnschrift SemiBold" panose="020B0502040204020203" pitchFamily="34" charset="0"/>
            </a:rPr>
            <a:t> – que consistia na libertação através de uma compra - </a:t>
          </a:r>
          <a:r>
            <a:rPr lang="pt-PT" sz="3200" kern="1200" dirty="0">
              <a:solidFill>
                <a:srgbClr val="FFFF00"/>
              </a:solidFill>
              <a:latin typeface="Bahnschrift SemiBold" panose="020B0502040204020203" pitchFamily="34" charset="0"/>
            </a:rPr>
            <a:t>REGENERAÇÃO</a:t>
          </a:r>
          <a:endParaRPr lang="pt-PT" sz="3200" kern="1200" dirty="0">
            <a:latin typeface="Bahnschrift SemiBold" panose="020B0502040204020203" pitchFamily="34" charset="0"/>
          </a:endParaRPr>
        </a:p>
        <a:p>
          <a:pPr marL="0" lvl="0" indent="0" algn="ctr" defTabSz="1422400">
            <a:lnSpc>
              <a:spcPct val="90000"/>
            </a:lnSpc>
            <a:spcBef>
              <a:spcPct val="0"/>
            </a:spcBef>
            <a:spcAft>
              <a:spcPct val="35000"/>
            </a:spcAft>
            <a:buNone/>
          </a:pPr>
          <a:r>
            <a:rPr lang="pt-PT" sz="3200" kern="1200" dirty="0">
              <a:solidFill>
                <a:srgbClr val="FFFF00"/>
              </a:solidFill>
              <a:latin typeface="Bahnschrift SemiBold" panose="020B0502040204020203" pitchFamily="34" charset="0"/>
            </a:rPr>
            <a:t>Justificação – </a:t>
          </a:r>
          <a:r>
            <a:rPr lang="pt-PT" sz="3200" kern="1200" dirty="0">
              <a:latin typeface="Bahnschrift SemiBold" panose="020B0502040204020203" pitchFamily="34" charset="0"/>
            </a:rPr>
            <a:t>que consistia na remoção da condenação</a:t>
          </a:r>
        </a:p>
        <a:p>
          <a:pPr marL="0" lvl="0" indent="0" algn="ctr" defTabSz="1422400">
            <a:lnSpc>
              <a:spcPct val="90000"/>
            </a:lnSpc>
            <a:spcBef>
              <a:spcPct val="0"/>
            </a:spcBef>
            <a:spcAft>
              <a:spcPct val="35000"/>
            </a:spcAft>
            <a:buNone/>
          </a:pPr>
          <a:r>
            <a:rPr lang="pt-PT" sz="3200" kern="1200" dirty="0">
              <a:solidFill>
                <a:srgbClr val="FFFF00"/>
              </a:solidFill>
              <a:latin typeface="Bahnschrift SemiBold" panose="020B0502040204020203" pitchFamily="34" charset="0"/>
            </a:rPr>
            <a:t>1ª Coríntios 6:11 - ;.. Mas haveis sido lavados, mas haveis sido santificados, mas haveis sido justificados em nome do Senhor Jesus, e pelo Espírito do nosso Deus</a:t>
          </a:r>
        </a:p>
        <a:p>
          <a:pPr marL="0" lvl="0" indent="0" algn="ctr" defTabSz="1422400">
            <a:lnSpc>
              <a:spcPct val="90000"/>
            </a:lnSpc>
            <a:spcBef>
              <a:spcPct val="0"/>
            </a:spcBef>
            <a:spcAft>
              <a:spcPct val="35000"/>
            </a:spcAft>
            <a:buNone/>
          </a:pPr>
          <a:endParaRPr lang="pt-PT" sz="3200" kern="1200" dirty="0">
            <a:latin typeface="Bahnschrift SemiBold" panose="020B0502040204020203" pitchFamily="34" charset="0"/>
          </a:endParaRPr>
        </a:p>
      </dsp:txBody>
      <dsp:txXfrm rot="-5400000">
        <a:off x="11061291" y="8552655"/>
        <a:ext cx="11061290" cy="5131593"/>
      </dsp:txXfrm>
    </dsp:sp>
    <dsp:sp modelId="{4C95705F-D136-4B3A-BFDD-55FA30CFB012}">
      <dsp:nvSpPr>
        <dsp:cNvPr id="0" name=""/>
        <dsp:cNvSpPr/>
      </dsp:nvSpPr>
      <dsp:spPr>
        <a:xfrm>
          <a:off x="8052608" y="5663380"/>
          <a:ext cx="6017364" cy="2357488"/>
        </a:xfrm>
        <a:prstGeom prst="roundRect">
          <a:avLst/>
        </a:prstGeom>
        <a:solidFill>
          <a:srgbClr val="FFFF00"/>
        </a:solidFill>
        <a:ln w="76200" cap="flat" cmpd="sng" algn="ctr">
          <a:solidFill>
            <a:srgbClr val="FFC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pt-PT" sz="4000" kern="1200" dirty="0">
              <a:solidFill>
                <a:srgbClr val="002060"/>
              </a:solidFill>
              <a:latin typeface="Arial Rounded MT Bold" panose="020F0704030504030204" pitchFamily="34" charset="0"/>
            </a:rPr>
            <a:t>SIMBOLOS DAS COBERTAS E CORES DAS CORTINAS</a:t>
          </a:r>
        </a:p>
      </dsp:txBody>
      <dsp:txXfrm>
        <a:off x="8167691" y="5778463"/>
        <a:ext cx="5787198" cy="212732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D3326D-611E-4FFD-8C24-0E6ACD40DC3B}">
      <dsp:nvSpPr>
        <dsp:cNvPr id="0" name=""/>
        <dsp:cNvSpPr/>
      </dsp:nvSpPr>
      <dsp:spPr>
        <a:xfrm rot="16200000">
          <a:off x="-4600476" y="7029956"/>
          <a:ext cx="10673714" cy="11739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35357" bIns="0" numCol="1" spcCol="1270" anchor="t" anchorCtr="0">
          <a:noAutofit/>
        </a:bodyPr>
        <a:lstStyle/>
        <a:p>
          <a:pPr marL="0" lvl="0" indent="0" algn="r" defTabSz="2889250">
            <a:lnSpc>
              <a:spcPct val="90000"/>
            </a:lnSpc>
            <a:spcBef>
              <a:spcPct val="0"/>
            </a:spcBef>
            <a:spcAft>
              <a:spcPct val="35000"/>
            </a:spcAft>
            <a:buNone/>
          </a:pPr>
          <a:endParaRPr lang="pt-PT" sz="6500" kern="1200" dirty="0"/>
        </a:p>
      </dsp:txBody>
      <dsp:txXfrm>
        <a:off x="-4600476" y="7029956"/>
        <a:ext cx="10673714" cy="1173948"/>
      </dsp:txXfrm>
    </dsp:sp>
    <dsp:sp modelId="{6D3B8F99-4CB1-4964-9FF5-EB44AF79B8AA}">
      <dsp:nvSpPr>
        <dsp:cNvPr id="0" name=""/>
        <dsp:cNvSpPr/>
      </dsp:nvSpPr>
      <dsp:spPr>
        <a:xfrm>
          <a:off x="1323354" y="2280073"/>
          <a:ext cx="5847508" cy="10673714"/>
        </a:xfrm>
        <a:prstGeom prst="rect">
          <a:avLst/>
        </a:prstGeom>
        <a:solidFill>
          <a:schemeClr val="accent1">
            <a:hueOff val="0"/>
            <a:satOff val="0"/>
            <a:lumOff val="0"/>
            <a:alphaOff val="0"/>
          </a:schemeClr>
        </a:solidFill>
        <a:ln w="76200">
          <a:solidFill>
            <a:srgbClr val="FF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56032" tIns="1035357" rIns="256032" bIns="256032" numCol="1" spcCol="1270" anchor="t" anchorCtr="0">
          <a:noAutofit/>
        </a:bodyPr>
        <a:lstStyle/>
        <a:p>
          <a:pPr marL="285750" lvl="1" indent="-285750" algn="l" defTabSz="1600200">
            <a:lnSpc>
              <a:spcPct val="90000"/>
            </a:lnSpc>
            <a:spcBef>
              <a:spcPct val="0"/>
            </a:spcBef>
            <a:spcAft>
              <a:spcPct val="15000"/>
            </a:spcAft>
            <a:buChar char="•"/>
          </a:pPr>
          <a:r>
            <a:rPr lang="pt-PT" sz="3600" kern="1200" dirty="0">
              <a:solidFill>
                <a:srgbClr val="FFFF00"/>
              </a:solidFill>
              <a:latin typeface="Bahnschrift SemiBold" panose="020B0502040204020203" pitchFamily="34" charset="0"/>
            </a:rPr>
            <a:t>Os querubins parecem ser de uma classe elevada de anjos relacionados com os propósitos retributivos e redentores de Deus para com o homem</a:t>
          </a:r>
        </a:p>
        <a:p>
          <a:pPr marL="285750" lvl="1" indent="-285750" algn="l" defTabSz="1600200">
            <a:lnSpc>
              <a:spcPct val="90000"/>
            </a:lnSpc>
            <a:spcBef>
              <a:spcPct val="0"/>
            </a:spcBef>
            <a:spcAft>
              <a:spcPct val="15000"/>
            </a:spcAft>
            <a:buChar char="•"/>
          </a:pPr>
          <a:r>
            <a:rPr lang="pt-PT" sz="3600" kern="1200" dirty="0">
              <a:solidFill>
                <a:schemeClr val="bg1"/>
              </a:solidFill>
              <a:latin typeface="Arial Rounded MT Bold" panose="020F0704030504030204" pitchFamily="34" charset="0"/>
            </a:rPr>
            <a:t>Êxodo 25:22</a:t>
          </a:r>
        </a:p>
        <a:p>
          <a:pPr marL="285750" lvl="1" indent="-285750" algn="l" defTabSz="1600200">
            <a:lnSpc>
              <a:spcPct val="90000"/>
            </a:lnSpc>
            <a:spcBef>
              <a:spcPct val="0"/>
            </a:spcBef>
            <a:spcAft>
              <a:spcPct val="15000"/>
            </a:spcAft>
            <a:buChar char="•"/>
          </a:pPr>
          <a:r>
            <a:rPr lang="pt-PT" sz="3600" kern="1200" dirty="0">
              <a:solidFill>
                <a:schemeClr val="bg1"/>
              </a:solidFill>
              <a:latin typeface="Arial Rounded MT Bold" panose="020F0704030504030204" pitchFamily="34" charset="0"/>
            </a:rPr>
            <a:t>E ali virei a ti, e de cima do propiciatório, do meio dos dois querubins que estão sobre a arca do testemunho, falarei contigo a respeito de tudo o que eu te ordenar no tocante aos filhos de Israel</a:t>
          </a:r>
        </a:p>
      </dsp:txBody>
      <dsp:txXfrm>
        <a:off x="1323354" y="2280073"/>
        <a:ext cx="5847508" cy="10673714"/>
      </dsp:txXfrm>
    </dsp:sp>
    <dsp:sp modelId="{CA321FFE-41DF-4FC1-A46C-B25045DAD393}">
      <dsp:nvSpPr>
        <dsp:cNvPr id="0" name=""/>
        <dsp:cNvSpPr/>
      </dsp:nvSpPr>
      <dsp:spPr>
        <a:xfrm>
          <a:off x="9" y="711255"/>
          <a:ext cx="2347897" cy="2347897"/>
        </a:xfrm>
        <a:prstGeom prst="rect">
          <a:avLst/>
        </a:prstGeom>
        <a:blipFill rotWithShape="1">
          <a:blip xmlns:r="http://schemas.openxmlformats.org/officeDocument/2006/relationships" r:embed="rId1"/>
          <a:srcRect/>
          <a:stretch>
            <a:fillRect t="-4000" b="-4000"/>
          </a:stretch>
        </a:blipFill>
        <a:ln w="57150">
          <a:solidFill>
            <a:srgbClr val="FF0000"/>
          </a:solidFill>
        </a:ln>
        <a:effectLst/>
        <a:sp3d z="57150" extrusionH="63500" contourW="12700" prstMaterial="matte">
          <a:contourClr>
            <a:schemeClr val="lt1"/>
          </a:contourClr>
        </a:sp3d>
      </dsp:spPr>
      <dsp:style>
        <a:lnRef idx="0">
          <a:scrgbClr r="0" g="0" b="0"/>
        </a:lnRef>
        <a:fillRef idx="1">
          <a:scrgbClr r="0" g="0" b="0"/>
        </a:fillRef>
        <a:effectRef idx="0">
          <a:scrgbClr r="0" g="0" b="0"/>
        </a:effectRef>
        <a:fontRef idx="minor"/>
      </dsp:style>
    </dsp:sp>
    <dsp:sp modelId="{2DB2F93F-C0FD-4757-A98D-B5B29AE32439}">
      <dsp:nvSpPr>
        <dsp:cNvPr id="0" name=""/>
        <dsp:cNvSpPr/>
      </dsp:nvSpPr>
      <dsp:spPr>
        <a:xfrm rot="16200000">
          <a:off x="3930594" y="7029956"/>
          <a:ext cx="10673714" cy="11739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35357" bIns="0" numCol="1" spcCol="1270" anchor="t" anchorCtr="0">
          <a:noAutofit/>
        </a:bodyPr>
        <a:lstStyle/>
        <a:p>
          <a:pPr marL="0" lvl="0" indent="0" algn="r" defTabSz="2133600">
            <a:lnSpc>
              <a:spcPct val="90000"/>
            </a:lnSpc>
            <a:spcBef>
              <a:spcPct val="0"/>
            </a:spcBef>
            <a:spcAft>
              <a:spcPct val="35000"/>
            </a:spcAft>
            <a:buNone/>
          </a:pPr>
          <a:r>
            <a:rPr lang="pt-PT" sz="4800" kern="1200" dirty="0">
              <a:latin typeface="Bahnschrift SemiBold" panose="020B0502040204020203" pitchFamily="34" charset="0"/>
            </a:rPr>
            <a:t>QUERUBINS</a:t>
          </a:r>
        </a:p>
      </dsp:txBody>
      <dsp:txXfrm>
        <a:off x="3930594" y="7029956"/>
        <a:ext cx="10673714" cy="1173948"/>
      </dsp:txXfrm>
    </dsp:sp>
    <dsp:sp modelId="{5E2ECBDA-2022-43AC-92C7-675147CB07DA}">
      <dsp:nvSpPr>
        <dsp:cNvPr id="0" name=""/>
        <dsp:cNvSpPr/>
      </dsp:nvSpPr>
      <dsp:spPr>
        <a:xfrm>
          <a:off x="9824954" y="2368558"/>
          <a:ext cx="5847508" cy="10673714"/>
        </a:xfrm>
        <a:prstGeom prst="rect">
          <a:avLst/>
        </a:prstGeom>
        <a:solidFill>
          <a:schemeClr val="accent1">
            <a:hueOff val="0"/>
            <a:satOff val="0"/>
            <a:lumOff val="0"/>
            <a:alphaOff val="0"/>
          </a:schemeClr>
        </a:solidFill>
        <a:ln w="76200">
          <a:solidFill>
            <a:srgbClr val="FF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56032" tIns="1035357" rIns="256032" bIns="256032" numCol="1" spcCol="1270" anchor="t" anchorCtr="0">
          <a:noAutofit/>
        </a:bodyPr>
        <a:lstStyle/>
        <a:p>
          <a:pPr marL="285750" lvl="1" indent="-285750" algn="l" defTabSz="1600200">
            <a:lnSpc>
              <a:spcPct val="90000"/>
            </a:lnSpc>
            <a:spcBef>
              <a:spcPct val="0"/>
            </a:spcBef>
            <a:spcAft>
              <a:spcPct val="15000"/>
            </a:spcAft>
            <a:buChar char="•"/>
          </a:pPr>
          <a:endParaRPr lang="pt-PT" sz="3600" kern="1200" dirty="0"/>
        </a:p>
        <a:p>
          <a:pPr marL="285750" lvl="1" indent="-285750" algn="l" defTabSz="1600200">
            <a:lnSpc>
              <a:spcPct val="90000"/>
            </a:lnSpc>
            <a:spcBef>
              <a:spcPct val="0"/>
            </a:spcBef>
            <a:spcAft>
              <a:spcPct val="15000"/>
            </a:spcAft>
            <a:buChar char="•"/>
          </a:pPr>
          <a:r>
            <a:rPr lang="pt-PT" sz="3600" kern="1200" dirty="0">
              <a:solidFill>
                <a:srgbClr val="FFFF00"/>
              </a:solidFill>
              <a:latin typeface="Bahnschrift SemiBold" panose="020B0502040204020203" pitchFamily="34" charset="0"/>
            </a:rPr>
            <a:t>Eles são descritos como tendo rostos de leão, de homem, de boi e de águia, isso sugere que representam uma perfeição de criaturas</a:t>
          </a:r>
        </a:p>
        <a:p>
          <a:pPr marL="285750" lvl="1" indent="-285750" algn="l" defTabSz="1600200">
            <a:lnSpc>
              <a:spcPct val="90000"/>
            </a:lnSpc>
            <a:spcBef>
              <a:spcPct val="0"/>
            </a:spcBef>
            <a:spcAft>
              <a:spcPct val="15000"/>
            </a:spcAft>
            <a:buChar char="•"/>
          </a:pPr>
          <a:r>
            <a:rPr lang="pt-PT" sz="3600" kern="1200" dirty="0">
              <a:solidFill>
                <a:srgbClr val="FFFF00"/>
              </a:solidFill>
              <a:latin typeface="Bahnschrift SemiBold" panose="020B0502040204020203" pitchFamily="34" charset="0"/>
            </a:rPr>
            <a:t>Força de leão – inteligência de homem – rapidez de águia e serviço semelhante ao que o boi presta.</a:t>
          </a:r>
        </a:p>
        <a:p>
          <a:pPr marL="285750" lvl="1" indent="-285750" algn="l" defTabSz="1600200">
            <a:lnSpc>
              <a:spcPct val="90000"/>
            </a:lnSpc>
            <a:spcBef>
              <a:spcPct val="0"/>
            </a:spcBef>
            <a:spcAft>
              <a:spcPct val="15000"/>
            </a:spcAft>
            <a:buChar char="•"/>
          </a:pPr>
          <a:r>
            <a:rPr lang="pt-PT" sz="3600" kern="1200" dirty="0">
              <a:solidFill>
                <a:schemeClr val="bg1"/>
              </a:solidFill>
              <a:latin typeface="Bahnschrift SemiBold" panose="020B0502040204020203" pitchFamily="34" charset="0"/>
            </a:rPr>
            <a:t>Ezequiel capítulos 1 e 10 que fala das duas visões de Ezequiel </a:t>
          </a:r>
        </a:p>
      </dsp:txBody>
      <dsp:txXfrm>
        <a:off x="9824954" y="2368558"/>
        <a:ext cx="5847508" cy="10673714"/>
      </dsp:txXfrm>
    </dsp:sp>
    <dsp:sp modelId="{BAD1768C-1156-4D86-8C32-38C1A72FFF35}">
      <dsp:nvSpPr>
        <dsp:cNvPr id="0" name=""/>
        <dsp:cNvSpPr/>
      </dsp:nvSpPr>
      <dsp:spPr>
        <a:xfrm>
          <a:off x="8975444" y="829260"/>
          <a:ext cx="2347897" cy="2347897"/>
        </a:xfrm>
        <a:prstGeom prst="rect">
          <a:avLst/>
        </a:prstGeom>
        <a:blipFill rotWithShape="1">
          <a:blip xmlns:r="http://schemas.openxmlformats.org/officeDocument/2006/relationships" r:embed="rId2"/>
          <a:srcRect/>
          <a:stretch>
            <a:fillRect l="-17000" r="-17000"/>
          </a:stretch>
        </a:blipFill>
        <a:ln w="76200">
          <a:solidFill>
            <a:srgbClr val="FF0000"/>
          </a:solidFill>
        </a:ln>
        <a:effectLst/>
        <a:sp3d z="57150" extrusionH="63500" contourW="12700" prstMaterial="matte">
          <a:contourClr>
            <a:schemeClr val="lt1"/>
          </a:contourClr>
        </a:sp3d>
      </dsp:spPr>
      <dsp:style>
        <a:lnRef idx="0">
          <a:scrgbClr r="0" g="0" b="0"/>
        </a:lnRef>
        <a:fillRef idx="1">
          <a:scrgbClr r="0" g="0" b="0"/>
        </a:fillRef>
        <a:effectRef idx="0">
          <a:scrgbClr r="0" g="0" b="0"/>
        </a:effectRef>
        <a:fontRef idx="minor"/>
      </dsp:style>
    </dsp:sp>
    <dsp:sp modelId="{BD1AA66C-B663-4286-9250-BBB090BCCC68}">
      <dsp:nvSpPr>
        <dsp:cNvPr id="0" name=""/>
        <dsp:cNvSpPr/>
      </dsp:nvSpPr>
      <dsp:spPr>
        <a:xfrm rot="16200000">
          <a:off x="12461666" y="7029956"/>
          <a:ext cx="10673714" cy="11739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35357" bIns="0" numCol="1" spcCol="1270" anchor="t" anchorCtr="0">
          <a:noAutofit/>
        </a:bodyPr>
        <a:lstStyle/>
        <a:p>
          <a:pPr marL="0" lvl="0" indent="0" algn="r" defTabSz="2133600">
            <a:lnSpc>
              <a:spcPct val="90000"/>
            </a:lnSpc>
            <a:spcBef>
              <a:spcPct val="0"/>
            </a:spcBef>
            <a:spcAft>
              <a:spcPct val="35000"/>
            </a:spcAft>
            <a:buNone/>
          </a:pPr>
          <a:r>
            <a:rPr lang="pt-PT" sz="4800" kern="1200" dirty="0">
              <a:latin typeface="Bahnschrift SemiBold" panose="020B0502040204020203" pitchFamily="34" charset="0"/>
            </a:rPr>
            <a:t>QUERUBINS</a:t>
          </a:r>
        </a:p>
      </dsp:txBody>
      <dsp:txXfrm>
        <a:off x="12461666" y="7029956"/>
        <a:ext cx="10673714" cy="1173948"/>
      </dsp:txXfrm>
    </dsp:sp>
    <dsp:sp modelId="{BEB156EB-155C-464F-A860-A3A4327F371E}">
      <dsp:nvSpPr>
        <dsp:cNvPr id="0" name=""/>
        <dsp:cNvSpPr/>
      </dsp:nvSpPr>
      <dsp:spPr>
        <a:xfrm>
          <a:off x="18385497" y="2280073"/>
          <a:ext cx="5847508" cy="10673714"/>
        </a:xfrm>
        <a:prstGeom prst="rect">
          <a:avLst/>
        </a:prstGeom>
        <a:solidFill>
          <a:schemeClr val="accent1">
            <a:hueOff val="0"/>
            <a:satOff val="0"/>
            <a:lumOff val="0"/>
            <a:alphaOff val="0"/>
          </a:schemeClr>
        </a:solidFill>
        <a:ln w="76200">
          <a:solidFill>
            <a:srgbClr val="FF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56032" tIns="1035357" rIns="256032" bIns="256032" numCol="1" spcCol="1270" anchor="t" anchorCtr="0">
          <a:noAutofit/>
        </a:bodyPr>
        <a:lstStyle/>
        <a:p>
          <a:pPr marL="285750" lvl="1" indent="-285750" algn="l" defTabSz="1600200">
            <a:lnSpc>
              <a:spcPct val="90000"/>
            </a:lnSpc>
            <a:spcBef>
              <a:spcPct val="0"/>
            </a:spcBef>
            <a:spcAft>
              <a:spcPct val="15000"/>
            </a:spcAft>
            <a:buChar char="•"/>
          </a:pPr>
          <a:r>
            <a:rPr lang="pt-PT" sz="3600" kern="1200" dirty="0">
              <a:solidFill>
                <a:srgbClr val="FFFF00"/>
              </a:solidFill>
              <a:latin typeface="Bahnschrift SemiBold" panose="020B0502040204020203" pitchFamily="34" charset="0"/>
            </a:rPr>
            <a:t>Essa composição de formas e sua aproximação de Deus, asseguram que a própria criação será libertada do cativeiro da corrupção humana</a:t>
          </a:r>
        </a:p>
        <a:p>
          <a:pPr marL="285750" lvl="1" indent="-285750" algn="l" defTabSz="1600200">
            <a:lnSpc>
              <a:spcPct val="90000"/>
            </a:lnSpc>
            <a:spcBef>
              <a:spcPct val="0"/>
            </a:spcBef>
            <a:spcAft>
              <a:spcPct val="15000"/>
            </a:spcAft>
            <a:buChar char="•"/>
          </a:pPr>
          <a:r>
            <a:rPr lang="pt-PT" sz="3600" kern="1200" dirty="0">
              <a:solidFill>
                <a:schemeClr val="bg1"/>
              </a:solidFill>
              <a:latin typeface="Bahnschrift SemiBold" panose="020B0502040204020203" pitchFamily="34" charset="0"/>
            </a:rPr>
            <a:t>Romanos 8:21,22</a:t>
          </a:r>
        </a:p>
        <a:p>
          <a:pPr marL="285750" lvl="1" indent="-285750" algn="l" defTabSz="1600200">
            <a:lnSpc>
              <a:spcPct val="90000"/>
            </a:lnSpc>
            <a:spcBef>
              <a:spcPct val="0"/>
            </a:spcBef>
            <a:spcAft>
              <a:spcPct val="15000"/>
            </a:spcAft>
            <a:buChar char="•"/>
          </a:pPr>
          <a:r>
            <a:rPr lang="pt-PT" sz="3600" kern="1200" dirty="0">
              <a:solidFill>
                <a:schemeClr val="bg1"/>
              </a:solidFill>
              <a:latin typeface="Bahnschrift SemiBold" panose="020B0502040204020203" pitchFamily="34" charset="0"/>
            </a:rPr>
            <a:t>…a própria criação há de ser liberta do cativeiro da corrupção, para a liberdade da glória dos filhos de Deus</a:t>
          </a:r>
        </a:p>
        <a:p>
          <a:pPr marL="285750" lvl="1" indent="-285750" algn="l" defTabSz="1600200">
            <a:lnSpc>
              <a:spcPct val="90000"/>
            </a:lnSpc>
            <a:spcBef>
              <a:spcPct val="0"/>
            </a:spcBef>
            <a:spcAft>
              <a:spcPct val="15000"/>
            </a:spcAft>
            <a:buChar char="•"/>
          </a:pPr>
          <a:r>
            <a:rPr lang="pt-PT" sz="3600" kern="1200" dirty="0">
              <a:solidFill>
                <a:schemeClr val="bg1"/>
              </a:solidFill>
              <a:latin typeface="Bahnschrift SemiBold" panose="020B0502040204020203" pitchFamily="34" charset="0"/>
            </a:rPr>
            <a:t>Porque sabemos que toda criação, conjuntamente, geme e está com dores de parto até agora</a:t>
          </a:r>
        </a:p>
      </dsp:txBody>
      <dsp:txXfrm>
        <a:off x="18385497" y="2280073"/>
        <a:ext cx="5847508" cy="10673714"/>
      </dsp:txXfrm>
    </dsp:sp>
    <dsp:sp modelId="{1818CB25-4FA6-4B1D-96FB-EF96A7A1278C}">
      <dsp:nvSpPr>
        <dsp:cNvPr id="0" name=""/>
        <dsp:cNvSpPr/>
      </dsp:nvSpPr>
      <dsp:spPr>
        <a:xfrm>
          <a:off x="17211549" y="730461"/>
          <a:ext cx="2347897" cy="2347897"/>
        </a:xfrm>
        <a:prstGeom prst="rect">
          <a:avLst/>
        </a:prstGeom>
        <a:blipFill rotWithShape="1">
          <a:blip xmlns:r="http://schemas.openxmlformats.org/officeDocument/2006/relationships" r:embed="rId3"/>
          <a:srcRect/>
          <a:stretch>
            <a:fillRect l="-45000" r="-45000"/>
          </a:stretch>
        </a:blipFill>
        <a:ln w="76200">
          <a:solidFill>
            <a:srgbClr val="FF0000"/>
          </a:solidFill>
        </a:ln>
        <a:effectLst/>
        <a:sp3d z="57150" extrusionH="63500" contourW="12700" prstMaterial="matte">
          <a:contourClr>
            <a:schemeClr val="lt1"/>
          </a:contourClr>
        </a:sp3d>
      </dsp:spPr>
      <dsp:style>
        <a:lnRef idx="0">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957716-141C-4502-8F84-7A8079B0C60C}">
      <dsp:nvSpPr>
        <dsp:cNvPr id="0" name=""/>
        <dsp:cNvSpPr/>
      </dsp:nvSpPr>
      <dsp:spPr>
        <a:xfrm>
          <a:off x="7143" y="5101544"/>
          <a:ext cx="8702902" cy="3481160"/>
        </a:xfrm>
        <a:prstGeom prst="chevron">
          <a:avLst/>
        </a:prstGeom>
        <a:solidFill>
          <a:schemeClr val="accent6">
            <a:lumMod val="20000"/>
            <a:lumOff val="80000"/>
          </a:schemeClr>
        </a:solidFill>
        <a:ln w="76200">
          <a:solidFill>
            <a:srgbClr val="FF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8016" tIns="42672" rIns="42672" bIns="42672" numCol="1" spcCol="1270" anchor="ctr" anchorCtr="0">
          <a:noAutofit/>
        </a:bodyPr>
        <a:lstStyle/>
        <a:p>
          <a:pPr marL="0" lvl="0" indent="0" algn="ctr" defTabSz="1422400">
            <a:lnSpc>
              <a:spcPct val="90000"/>
            </a:lnSpc>
            <a:spcBef>
              <a:spcPct val="0"/>
            </a:spcBef>
            <a:spcAft>
              <a:spcPct val="35000"/>
            </a:spcAft>
            <a:buNone/>
          </a:pPr>
          <a:r>
            <a:rPr lang="pt-PT" sz="3200" kern="1200" dirty="0">
              <a:solidFill>
                <a:schemeClr val="tx1"/>
              </a:solidFill>
              <a:latin typeface="Bahnschrift SemiBold" panose="020B0502040204020203" pitchFamily="34" charset="0"/>
            </a:rPr>
            <a:t>É preciso considerar e dar importância ao texto narrativo das cortinas do tabernáculo para valorizar sua tipologia e espiritualidade,  ignorar o texto é desprezar o que Deus disse</a:t>
          </a:r>
        </a:p>
      </dsp:txBody>
      <dsp:txXfrm>
        <a:off x="1747723" y="5101544"/>
        <a:ext cx="5221742" cy="3481160"/>
      </dsp:txXfrm>
    </dsp:sp>
    <dsp:sp modelId="{41D7B43C-BA1C-4D70-A0D4-D2A43715D0B1}">
      <dsp:nvSpPr>
        <dsp:cNvPr id="0" name=""/>
        <dsp:cNvSpPr/>
      </dsp:nvSpPr>
      <dsp:spPr>
        <a:xfrm>
          <a:off x="7839755" y="5101544"/>
          <a:ext cx="8702902" cy="3481160"/>
        </a:xfrm>
        <a:prstGeom prst="chevron">
          <a:avLst/>
        </a:prstGeom>
        <a:solidFill>
          <a:schemeClr val="accent6">
            <a:lumMod val="20000"/>
            <a:lumOff val="80000"/>
          </a:schemeClr>
        </a:solidFill>
        <a:ln w="76200">
          <a:solidFill>
            <a:srgbClr val="FF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8016" tIns="42672" rIns="42672" bIns="42672" numCol="1" spcCol="1270" anchor="ctr" anchorCtr="0">
          <a:noAutofit/>
        </a:bodyPr>
        <a:lstStyle/>
        <a:p>
          <a:pPr marL="0" lvl="0" indent="0" algn="ctr" defTabSz="1422400">
            <a:lnSpc>
              <a:spcPct val="90000"/>
            </a:lnSpc>
            <a:spcBef>
              <a:spcPct val="0"/>
            </a:spcBef>
            <a:spcAft>
              <a:spcPct val="35000"/>
            </a:spcAft>
            <a:buNone/>
          </a:pPr>
          <a:r>
            <a:rPr lang="pt-PT" sz="3200" kern="1200" dirty="0">
              <a:solidFill>
                <a:schemeClr val="tx1"/>
              </a:solidFill>
              <a:latin typeface="Bahnschrift SemiBold" panose="020B0502040204020203" pitchFamily="34" charset="0"/>
            </a:rPr>
            <a:t>Cada detalhe das peças fabricadas no tabernáculo servia de ensino acerca das coisas espirituais</a:t>
          </a:r>
        </a:p>
      </dsp:txBody>
      <dsp:txXfrm>
        <a:off x="9580335" y="5101544"/>
        <a:ext cx="5221742" cy="3481160"/>
      </dsp:txXfrm>
    </dsp:sp>
    <dsp:sp modelId="{9162239B-A94F-45AE-B5EA-23E4AAD1BEB0}">
      <dsp:nvSpPr>
        <dsp:cNvPr id="0" name=""/>
        <dsp:cNvSpPr/>
      </dsp:nvSpPr>
      <dsp:spPr>
        <a:xfrm>
          <a:off x="15672367" y="5101544"/>
          <a:ext cx="8702902" cy="3481160"/>
        </a:xfrm>
        <a:prstGeom prst="chevron">
          <a:avLst/>
        </a:prstGeom>
        <a:solidFill>
          <a:schemeClr val="accent6">
            <a:lumMod val="20000"/>
            <a:lumOff val="80000"/>
          </a:schemeClr>
        </a:solidFill>
        <a:ln w="76200">
          <a:solidFill>
            <a:srgbClr val="FF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8016" tIns="42672" rIns="42672" bIns="42672" numCol="1" spcCol="1270" anchor="ctr" anchorCtr="0">
          <a:noAutofit/>
        </a:bodyPr>
        <a:lstStyle/>
        <a:p>
          <a:pPr marL="0" lvl="0" indent="0" algn="ctr" defTabSz="1422400">
            <a:lnSpc>
              <a:spcPct val="90000"/>
            </a:lnSpc>
            <a:spcBef>
              <a:spcPct val="0"/>
            </a:spcBef>
            <a:spcAft>
              <a:spcPct val="35000"/>
            </a:spcAft>
            <a:buNone/>
          </a:pPr>
          <a:r>
            <a:rPr lang="pt-PT" sz="3200" kern="1200" dirty="0">
              <a:solidFill>
                <a:schemeClr val="tx1"/>
              </a:solidFill>
              <a:latin typeface="Bahnschrift SemiBold" panose="020B0502040204020203" pitchFamily="34" charset="0"/>
            </a:rPr>
            <a:t>Todos os materiais usados na construção do tabernáculo remontam uma tipologia singular com relação a pessoa e obra de Cristo</a:t>
          </a:r>
        </a:p>
      </dsp:txBody>
      <dsp:txXfrm>
        <a:off x="17412947" y="5101544"/>
        <a:ext cx="5221742" cy="348116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F35D7C-289B-4D93-8CC1-C70B3212590B}">
      <dsp:nvSpPr>
        <dsp:cNvPr id="0" name=""/>
        <dsp:cNvSpPr/>
      </dsp:nvSpPr>
      <dsp:spPr>
        <a:xfrm>
          <a:off x="9567194" y="3595"/>
          <a:ext cx="14333278" cy="7064872"/>
        </a:xfrm>
        <a:prstGeom prst="rightArrow">
          <a:avLst>
            <a:gd name="adj1" fmla="val 75000"/>
            <a:gd name="adj2" fmla="val 50000"/>
          </a:avLst>
        </a:prstGeom>
        <a:solidFill>
          <a:schemeClr val="accent1">
            <a:alpha val="90000"/>
            <a:tint val="40000"/>
            <a:hueOff val="0"/>
            <a:satOff val="0"/>
            <a:lumOff val="0"/>
            <a:alphaOff val="0"/>
          </a:schemeClr>
        </a:solidFill>
        <a:ln w="76200">
          <a:solidFill>
            <a:srgbClr val="FF0000"/>
          </a:solid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0320" tIns="20320" rIns="20320" bIns="20320" numCol="1" spcCol="1270" anchor="t" anchorCtr="0">
          <a:noAutofit/>
        </a:bodyPr>
        <a:lstStyle/>
        <a:p>
          <a:pPr marL="285750" lvl="1" indent="-285750" algn="l" defTabSz="1422400">
            <a:lnSpc>
              <a:spcPct val="90000"/>
            </a:lnSpc>
            <a:spcBef>
              <a:spcPct val="0"/>
            </a:spcBef>
            <a:spcAft>
              <a:spcPct val="15000"/>
            </a:spcAft>
            <a:buChar char="•"/>
          </a:pPr>
          <a:r>
            <a:rPr lang="pt-PT" sz="3200" kern="1200" dirty="0">
              <a:solidFill>
                <a:schemeClr val="tx1"/>
              </a:solidFill>
              <a:latin typeface="Bahnschrift SemiBold" panose="020B0502040204020203" pitchFamily="34" charset="0"/>
            </a:rPr>
            <a:t>O cortinado branco de linho fino torcido separa o local santo de Deus dos pecadores</a:t>
          </a:r>
        </a:p>
        <a:p>
          <a:pPr marL="285750" lvl="1" indent="-285750" algn="l" defTabSz="1422400">
            <a:lnSpc>
              <a:spcPct val="90000"/>
            </a:lnSpc>
            <a:spcBef>
              <a:spcPct val="0"/>
            </a:spcBef>
            <a:spcAft>
              <a:spcPct val="15000"/>
            </a:spcAft>
            <a:buChar char="•"/>
          </a:pPr>
          <a:endParaRPr lang="pt-PT" sz="3200" kern="1200" dirty="0">
            <a:solidFill>
              <a:schemeClr val="tx1"/>
            </a:solidFill>
            <a:latin typeface="Bahnschrift SemiBold" panose="020B0502040204020203" pitchFamily="34" charset="0"/>
          </a:endParaRPr>
        </a:p>
        <a:p>
          <a:pPr marL="285750" lvl="1" indent="-285750" algn="l" defTabSz="1422400">
            <a:lnSpc>
              <a:spcPct val="90000"/>
            </a:lnSpc>
            <a:spcBef>
              <a:spcPct val="0"/>
            </a:spcBef>
            <a:spcAft>
              <a:spcPct val="15000"/>
            </a:spcAft>
            <a:buChar char="•"/>
          </a:pPr>
          <a:r>
            <a:rPr lang="pt-PT" sz="3200" kern="1200" dirty="0">
              <a:solidFill>
                <a:schemeClr val="tx1"/>
              </a:solidFill>
              <a:latin typeface="Bahnschrift SemiBold" panose="020B0502040204020203" pitchFamily="34" charset="0"/>
            </a:rPr>
            <a:t>Somente quando o pecador comparecia para trazer sua oferta pelo seu pecado entrava no pátio santo de Deus</a:t>
          </a:r>
        </a:p>
        <a:p>
          <a:pPr marL="285750" lvl="1" indent="-285750" algn="l" defTabSz="1422400">
            <a:lnSpc>
              <a:spcPct val="90000"/>
            </a:lnSpc>
            <a:spcBef>
              <a:spcPct val="0"/>
            </a:spcBef>
            <a:spcAft>
              <a:spcPct val="15000"/>
            </a:spcAft>
            <a:buChar char="•"/>
          </a:pPr>
          <a:endParaRPr lang="pt-PT" sz="3200" kern="1200" dirty="0">
            <a:solidFill>
              <a:schemeClr val="tx1"/>
            </a:solidFill>
            <a:latin typeface="Bahnschrift SemiBold" panose="020B0502040204020203" pitchFamily="34" charset="0"/>
          </a:endParaRPr>
        </a:p>
        <a:p>
          <a:pPr marL="285750" lvl="1" indent="-285750" algn="l" defTabSz="1422400">
            <a:lnSpc>
              <a:spcPct val="90000"/>
            </a:lnSpc>
            <a:spcBef>
              <a:spcPct val="0"/>
            </a:spcBef>
            <a:spcAft>
              <a:spcPct val="15000"/>
            </a:spcAft>
            <a:buChar char="•"/>
          </a:pPr>
          <a:r>
            <a:rPr lang="pt-PT" sz="3200" kern="1200" dirty="0">
              <a:solidFill>
                <a:schemeClr val="tx1"/>
              </a:solidFill>
              <a:latin typeface="Bahnschrift SemiBold" panose="020B0502040204020203" pitchFamily="34" charset="0"/>
            </a:rPr>
            <a:t>As cortinas faziam separação entre o santo e o profano</a:t>
          </a:r>
        </a:p>
        <a:p>
          <a:pPr marL="285750" lvl="1" indent="-285750" algn="l" defTabSz="1422400">
            <a:lnSpc>
              <a:spcPct val="90000"/>
            </a:lnSpc>
            <a:spcBef>
              <a:spcPct val="0"/>
            </a:spcBef>
            <a:spcAft>
              <a:spcPct val="15000"/>
            </a:spcAft>
            <a:buChar char="•"/>
          </a:pPr>
          <a:endParaRPr lang="pt-PT" sz="3200" kern="1200" dirty="0">
            <a:solidFill>
              <a:schemeClr val="tx1"/>
            </a:solidFill>
            <a:latin typeface="Bahnschrift SemiBold" panose="020B0502040204020203" pitchFamily="34" charset="0"/>
          </a:endParaRPr>
        </a:p>
        <a:p>
          <a:pPr marL="285750" lvl="1" indent="-285750" algn="l" defTabSz="1422400">
            <a:lnSpc>
              <a:spcPct val="90000"/>
            </a:lnSpc>
            <a:spcBef>
              <a:spcPct val="0"/>
            </a:spcBef>
            <a:spcAft>
              <a:spcPct val="15000"/>
            </a:spcAft>
            <a:buChar char="•"/>
          </a:pPr>
          <a:r>
            <a:rPr lang="pt-PT" sz="3200" kern="1200" dirty="0">
              <a:solidFill>
                <a:schemeClr val="tx1"/>
              </a:solidFill>
              <a:latin typeface="Bahnschrift SemiBold" panose="020B0502040204020203" pitchFamily="34" charset="0"/>
            </a:rPr>
            <a:t>A igreja de Cristo não se fecha dentro de uma cerca, mas está sempre pronta para receber todo pecador arrependido que confessa Cristo como seu cordeiro expiatório</a:t>
          </a:r>
        </a:p>
      </dsp:txBody>
      <dsp:txXfrm>
        <a:off x="9567194" y="886704"/>
        <a:ext cx="11683951" cy="5298654"/>
      </dsp:txXfrm>
    </dsp:sp>
    <dsp:sp modelId="{3772CAFF-2BE4-424A-A57C-91E1F1C42B82}">
      <dsp:nvSpPr>
        <dsp:cNvPr id="0" name=""/>
        <dsp:cNvSpPr/>
      </dsp:nvSpPr>
      <dsp:spPr>
        <a:xfrm>
          <a:off x="11675" y="933485"/>
          <a:ext cx="9555518" cy="5205093"/>
        </a:xfrm>
        <a:prstGeom prst="roundRect">
          <a:avLst/>
        </a:prstGeom>
        <a:solidFill>
          <a:schemeClr val="accent1">
            <a:hueOff val="0"/>
            <a:satOff val="0"/>
            <a:lumOff val="0"/>
            <a:alphaOff val="0"/>
          </a:schemeClr>
        </a:solidFill>
        <a:ln w="76200">
          <a:solidFill>
            <a:srgbClr val="FFFF00"/>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82880" tIns="91440" rIns="182880" bIns="91440" numCol="1" spcCol="1270" anchor="ctr" anchorCtr="0">
          <a:noAutofit/>
        </a:bodyPr>
        <a:lstStyle/>
        <a:p>
          <a:pPr marL="0" lvl="0" indent="0" algn="ctr" defTabSz="2133600">
            <a:lnSpc>
              <a:spcPct val="90000"/>
            </a:lnSpc>
            <a:spcBef>
              <a:spcPct val="0"/>
            </a:spcBef>
            <a:spcAft>
              <a:spcPct val="35000"/>
            </a:spcAft>
            <a:buNone/>
          </a:pPr>
          <a:r>
            <a:rPr lang="pt-PT" sz="4800" kern="1200" dirty="0">
              <a:solidFill>
                <a:srgbClr val="FFFF00"/>
              </a:solidFill>
              <a:latin typeface="Bahnschrift SemiBold" panose="020B0502040204020203" pitchFamily="34" charset="0"/>
            </a:rPr>
            <a:t>O Pátio do Tabernáculo estava no interior da cerca</a:t>
          </a:r>
        </a:p>
        <a:p>
          <a:pPr marL="0" lvl="0" indent="0" algn="ctr" defTabSz="2133600">
            <a:lnSpc>
              <a:spcPct val="90000"/>
            </a:lnSpc>
            <a:spcBef>
              <a:spcPct val="0"/>
            </a:spcBef>
            <a:spcAft>
              <a:spcPct val="35000"/>
            </a:spcAft>
            <a:buNone/>
          </a:pPr>
          <a:endParaRPr lang="pt-PT" sz="4800" kern="1200" dirty="0">
            <a:solidFill>
              <a:srgbClr val="FFFF00"/>
            </a:solidFill>
            <a:latin typeface="Bahnschrift SemiBold" panose="020B0502040204020203" pitchFamily="34" charset="0"/>
          </a:endParaRPr>
        </a:p>
        <a:p>
          <a:pPr marL="0" lvl="0" indent="0" algn="ctr" defTabSz="2133600">
            <a:lnSpc>
              <a:spcPct val="90000"/>
            </a:lnSpc>
            <a:spcBef>
              <a:spcPct val="0"/>
            </a:spcBef>
            <a:spcAft>
              <a:spcPct val="35000"/>
            </a:spcAft>
            <a:buNone/>
          </a:pPr>
          <a:endParaRPr lang="pt-PT" sz="3200" kern="1200" dirty="0">
            <a:solidFill>
              <a:srgbClr val="FFFF00"/>
            </a:solidFill>
            <a:latin typeface="Bahnschrift SemiBold" panose="020B0502040204020203" pitchFamily="34" charset="0"/>
          </a:endParaRPr>
        </a:p>
        <a:p>
          <a:pPr marL="0" lvl="0" indent="0" algn="ctr" defTabSz="2133600">
            <a:lnSpc>
              <a:spcPct val="90000"/>
            </a:lnSpc>
            <a:spcBef>
              <a:spcPct val="0"/>
            </a:spcBef>
            <a:spcAft>
              <a:spcPct val="35000"/>
            </a:spcAft>
            <a:buNone/>
          </a:pPr>
          <a:endParaRPr lang="pt-PT" sz="3200" kern="1200" dirty="0">
            <a:solidFill>
              <a:srgbClr val="FFFF00"/>
            </a:solidFill>
            <a:latin typeface="Bahnschrift SemiBold" panose="020B0502040204020203" pitchFamily="34" charset="0"/>
          </a:endParaRPr>
        </a:p>
        <a:p>
          <a:pPr marL="0" lvl="0" indent="0" algn="ctr" defTabSz="2133600">
            <a:lnSpc>
              <a:spcPct val="90000"/>
            </a:lnSpc>
            <a:spcBef>
              <a:spcPct val="0"/>
            </a:spcBef>
            <a:spcAft>
              <a:spcPct val="35000"/>
            </a:spcAft>
            <a:buNone/>
          </a:pPr>
          <a:endParaRPr lang="pt-PT" sz="3200" kern="1200" dirty="0">
            <a:solidFill>
              <a:srgbClr val="FFFF00"/>
            </a:solidFill>
            <a:latin typeface="Bahnschrift SemiBold" panose="020B0502040204020203" pitchFamily="34" charset="0"/>
          </a:endParaRPr>
        </a:p>
        <a:p>
          <a:pPr marL="0" lvl="0" indent="0" algn="ctr" defTabSz="2133600">
            <a:lnSpc>
              <a:spcPct val="90000"/>
            </a:lnSpc>
            <a:spcBef>
              <a:spcPct val="0"/>
            </a:spcBef>
            <a:spcAft>
              <a:spcPct val="35000"/>
            </a:spcAft>
            <a:buNone/>
          </a:pPr>
          <a:endParaRPr lang="pt-PT" sz="3200" kern="1200" dirty="0">
            <a:solidFill>
              <a:srgbClr val="FFFF00"/>
            </a:solidFill>
            <a:latin typeface="Bahnschrift SemiBold" panose="020B0502040204020203" pitchFamily="34" charset="0"/>
          </a:endParaRPr>
        </a:p>
      </dsp:txBody>
      <dsp:txXfrm>
        <a:off x="265767" y="1187577"/>
        <a:ext cx="9047334" cy="4696909"/>
      </dsp:txXfrm>
    </dsp:sp>
    <dsp:sp modelId="{1E5826D5-7C8E-4567-8FB4-E24879549C85}">
      <dsp:nvSpPr>
        <dsp:cNvPr id="0" name=""/>
        <dsp:cNvSpPr/>
      </dsp:nvSpPr>
      <dsp:spPr>
        <a:xfrm>
          <a:off x="9578870" y="7592569"/>
          <a:ext cx="14333278" cy="6091676"/>
        </a:xfrm>
        <a:prstGeom prst="rightArrow">
          <a:avLst>
            <a:gd name="adj1" fmla="val 75000"/>
            <a:gd name="adj2" fmla="val 50000"/>
          </a:avLst>
        </a:prstGeom>
        <a:solidFill>
          <a:schemeClr val="accent1">
            <a:alpha val="90000"/>
            <a:tint val="40000"/>
            <a:hueOff val="0"/>
            <a:satOff val="0"/>
            <a:lumOff val="0"/>
            <a:alphaOff val="0"/>
          </a:schemeClr>
        </a:solidFill>
        <a:ln w="76200">
          <a:solidFill>
            <a:srgbClr val="FF0000"/>
          </a:solid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0320" tIns="20320" rIns="20320" bIns="20320" numCol="1" spcCol="1270" anchor="t" anchorCtr="0">
          <a:noAutofit/>
        </a:bodyPr>
        <a:lstStyle/>
        <a:p>
          <a:pPr marL="285750" lvl="1" indent="-285750" algn="l" defTabSz="1422400">
            <a:lnSpc>
              <a:spcPct val="90000"/>
            </a:lnSpc>
            <a:spcBef>
              <a:spcPct val="0"/>
            </a:spcBef>
            <a:spcAft>
              <a:spcPct val="15000"/>
            </a:spcAft>
            <a:buChar char="•"/>
          </a:pPr>
          <a:r>
            <a:rPr lang="pt-PT" sz="3200" kern="1200" dirty="0">
              <a:latin typeface="Bahnschrift SemiBold" panose="020B0502040204020203" pitchFamily="34" charset="0"/>
            </a:rPr>
            <a:t>Era o símbolo da santidade e pureza de Jesus, pois como homem não havia defeito e nem mancha</a:t>
          </a:r>
        </a:p>
        <a:p>
          <a:pPr marL="285750" lvl="1" indent="-285750" algn="l" defTabSz="1422400">
            <a:lnSpc>
              <a:spcPct val="90000"/>
            </a:lnSpc>
            <a:spcBef>
              <a:spcPct val="0"/>
            </a:spcBef>
            <a:spcAft>
              <a:spcPct val="15000"/>
            </a:spcAft>
            <a:buChar char="•"/>
          </a:pPr>
          <a:r>
            <a:rPr lang="pt-PT" sz="3200" kern="1200" dirty="0">
              <a:solidFill>
                <a:srgbClr val="FF0000"/>
              </a:solidFill>
              <a:latin typeface="Bahnschrift SemiBold" panose="020B0502040204020203" pitchFamily="34" charset="0"/>
            </a:rPr>
            <a:t>Certa feita Jesus disse aos seus opositores: Quem dentre vós me convence de pecado João 8:46</a:t>
          </a:r>
        </a:p>
        <a:p>
          <a:pPr marL="285750" lvl="1" indent="-285750" algn="l" defTabSz="1422400">
            <a:lnSpc>
              <a:spcPct val="90000"/>
            </a:lnSpc>
            <a:spcBef>
              <a:spcPct val="0"/>
            </a:spcBef>
            <a:spcAft>
              <a:spcPct val="15000"/>
            </a:spcAft>
            <a:buChar char="•"/>
          </a:pPr>
          <a:r>
            <a:rPr lang="pt-PT" sz="3200" kern="1200" dirty="0">
              <a:latin typeface="Bahnschrift SemiBold" panose="020B0502040204020203" pitchFamily="34" charset="0"/>
            </a:rPr>
            <a:t>A igreja da Antiga Aliança era fechada, individualista e exclusivista; a igreja de Jesus recebe  todos que arrependidos pedem compaixão pelo perdão de seus pecados a Cristo</a:t>
          </a:r>
        </a:p>
        <a:p>
          <a:pPr marL="285750" lvl="1" indent="-285750" algn="l" defTabSz="1422400">
            <a:lnSpc>
              <a:spcPct val="90000"/>
            </a:lnSpc>
            <a:spcBef>
              <a:spcPct val="0"/>
            </a:spcBef>
            <a:spcAft>
              <a:spcPct val="15000"/>
            </a:spcAft>
            <a:buChar char="•"/>
          </a:pPr>
          <a:r>
            <a:rPr lang="pt-PT" sz="3200" kern="1200" dirty="0">
              <a:latin typeface="Bahnschrift SemiBold" panose="020B0502040204020203" pitchFamily="34" charset="0"/>
            </a:rPr>
            <a:t>Todos os que são regenerados pela Palavra de Deus a serviço do Espirito Santo, são Justificados pelo Pai Eterno</a:t>
          </a:r>
        </a:p>
      </dsp:txBody>
      <dsp:txXfrm>
        <a:off x="9578870" y="8354029"/>
        <a:ext cx="12048900" cy="4568757"/>
      </dsp:txXfrm>
    </dsp:sp>
    <dsp:sp modelId="{2241B116-F12C-46C2-A6FD-B7350EC8D88C}">
      <dsp:nvSpPr>
        <dsp:cNvPr id="0" name=""/>
        <dsp:cNvSpPr/>
      </dsp:nvSpPr>
      <dsp:spPr>
        <a:xfrm>
          <a:off x="11675" y="7683189"/>
          <a:ext cx="9555518" cy="5903252"/>
        </a:xfrm>
        <a:prstGeom prst="roundRect">
          <a:avLst/>
        </a:prstGeom>
        <a:solidFill>
          <a:schemeClr val="accent1">
            <a:hueOff val="0"/>
            <a:satOff val="0"/>
            <a:lumOff val="0"/>
            <a:alphaOff val="0"/>
          </a:schemeClr>
        </a:solidFill>
        <a:ln w="76200">
          <a:solidFill>
            <a:srgbClr val="FFFF00"/>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pt-PT" sz="4000" kern="1200" dirty="0">
              <a:solidFill>
                <a:srgbClr val="FFFF00"/>
              </a:solidFill>
              <a:latin typeface="Bahnschrift SemiBold" panose="020B0502040204020203" pitchFamily="34" charset="0"/>
            </a:rPr>
            <a:t>A imagem do cortinado branco de linho torcido simboliza a pureza de Deus e meio as impurezas deste mundo</a:t>
          </a:r>
        </a:p>
        <a:p>
          <a:pPr marL="0" lvl="0" indent="0" algn="ctr" defTabSz="1778000">
            <a:lnSpc>
              <a:spcPct val="90000"/>
            </a:lnSpc>
            <a:spcBef>
              <a:spcPct val="0"/>
            </a:spcBef>
            <a:spcAft>
              <a:spcPct val="35000"/>
            </a:spcAft>
            <a:buNone/>
          </a:pPr>
          <a:endParaRPr lang="pt-PT" sz="4000" kern="1200" dirty="0">
            <a:solidFill>
              <a:srgbClr val="FFFF00"/>
            </a:solidFill>
            <a:latin typeface="Bahnschrift SemiBold" panose="020B0502040204020203" pitchFamily="34" charset="0"/>
          </a:endParaRPr>
        </a:p>
        <a:p>
          <a:pPr marL="0" lvl="0" indent="0" algn="ctr" defTabSz="1778000">
            <a:lnSpc>
              <a:spcPct val="90000"/>
            </a:lnSpc>
            <a:spcBef>
              <a:spcPct val="0"/>
            </a:spcBef>
            <a:spcAft>
              <a:spcPct val="35000"/>
            </a:spcAft>
            <a:buNone/>
          </a:pPr>
          <a:endParaRPr lang="pt-PT" sz="4000" kern="1200" dirty="0">
            <a:solidFill>
              <a:srgbClr val="FFFF00"/>
            </a:solidFill>
            <a:latin typeface="Bahnschrift SemiBold" panose="020B0502040204020203" pitchFamily="34" charset="0"/>
          </a:endParaRPr>
        </a:p>
        <a:p>
          <a:pPr marL="0" lvl="0" indent="0" algn="ctr" defTabSz="1778000">
            <a:lnSpc>
              <a:spcPct val="90000"/>
            </a:lnSpc>
            <a:spcBef>
              <a:spcPct val="0"/>
            </a:spcBef>
            <a:spcAft>
              <a:spcPct val="35000"/>
            </a:spcAft>
            <a:buNone/>
          </a:pPr>
          <a:endParaRPr lang="pt-PT" sz="4400" kern="1200" dirty="0">
            <a:solidFill>
              <a:srgbClr val="FFFF00"/>
            </a:solidFill>
            <a:latin typeface="Bahnschrift SemiBold" panose="020B0502040204020203" pitchFamily="34" charset="0"/>
          </a:endParaRPr>
        </a:p>
        <a:p>
          <a:pPr marL="0" lvl="0" indent="0" algn="ctr" defTabSz="1778000">
            <a:lnSpc>
              <a:spcPct val="90000"/>
            </a:lnSpc>
            <a:spcBef>
              <a:spcPct val="0"/>
            </a:spcBef>
            <a:spcAft>
              <a:spcPct val="35000"/>
            </a:spcAft>
            <a:buNone/>
          </a:pPr>
          <a:endParaRPr lang="pt-PT" sz="4400" kern="1200" dirty="0">
            <a:solidFill>
              <a:srgbClr val="FFFF00"/>
            </a:solidFill>
            <a:latin typeface="Bahnschrift SemiBold" panose="020B0502040204020203" pitchFamily="34" charset="0"/>
          </a:endParaRPr>
        </a:p>
        <a:p>
          <a:pPr marL="0" lvl="0" indent="0" algn="ctr" defTabSz="1778000">
            <a:lnSpc>
              <a:spcPct val="90000"/>
            </a:lnSpc>
            <a:spcBef>
              <a:spcPct val="0"/>
            </a:spcBef>
            <a:spcAft>
              <a:spcPct val="35000"/>
            </a:spcAft>
            <a:buNone/>
          </a:pPr>
          <a:r>
            <a:rPr lang="pt-PT" sz="4400" kern="1200" dirty="0">
              <a:solidFill>
                <a:srgbClr val="FFFF00"/>
              </a:solidFill>
              <a:latin typeface="Bahnschrift SemiBold" panose="020B0502040204020203" pitchFamily="34" charset="0"/>
            </a:rPr>
            <a:t> </a:t>
          </a:r>
        </a:p>
      </dsp:txBody>
      <dsp:txXfrm>
        <a:off x="299848" y="7971362"/>
        <a:ext cx="8979172" cy="532690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99591F-04E4-4794-B3B9-F23875F4C016}">
      <dsp:nvSpPr>
        <dsp:cNvPr id="0" name=""/>
        <dsp:cNvSpPr/>
      </dsp:nvSpPr>
      <dsp:spPr>
        <a:xfrm>
          <a:off x="6708009" y="4023894"/>
          <a:ext cx="1505971" cy="91440"/>
        </a:xfrm>
        <a:custGeom>
          <a:avLst/>
          <a:gdLst/>
          <a:ahLst/>
          <a:cxnLst/>
          <a:rect l="0" t="0" r="0" b="0"/>
          <a:pathLst>
            <a:path>
              <a:moveTo>
                <a:pt x="0" y="45720"/>
              </a:moveTo>
              <a:lnTo>
                <a:pt x="1505971" y="45720"/>
              </a:lnTo>
            </a:path>
          </a:pathLst>
        </a:custGeom>
        <a:noFill/>
        <a:ln w="76200" cap="flat" cmpd="sng" algn="ctr">
          <a:solidFill>
            <a:srgbClr val="8E1104"/>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PT" sz="500" kern="1200"/>
        </a:p>
      </dsp:txBody>
      <dsp:txXfrm>
        <a:off x="7422580" y="4061924"/>
        <a:ext cx="76828" cy="15380"/>
      </dsp:txXfrm>
    </dsp:sp>
    <dsp:sp modelId="{DB226134-12E4-44A4-8EDC-12D44CA9DEDE}">
      <dsp:nvSpPr>
        <dsp:cNvPr id="0" name=""/>
        <dsp:cNvSpPr/>
      </dsp:nvSpPr>
      <dsp:spPr>
        <a:xfrm>
          <a:off x="29062" y="2065390"/>
          <a:ext cx="6680746" cy="4008448"/>
        </a:xfrm>
        <a:prstGeom prst="rect">
          <a:avLst/>
        </a:prstGeom>
        <a:solidFill>
          <a:schemeClr val="tx1">
            <a:lumMod val="65000"/>
            <a:lumOff val="35000"/>
          </a:schemeClr>
        </a:solidFill>
        <a:ln w="76200">
          <a:solidFill>
            <a:srgbClr val="C00000"/>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Santidade é a separação do pecado e a dedicação exclusiva a Deus</a:t>
          </a:r>
        </a:p>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Ninguém pode ter a santidade de Deus; mas todo crente pode se dedicar a procurar um nível de santidade que agrada ao Senhor</a:t>
          </a:r>
        </a:p>
      </dsp:txBody>
      <dsp:txXfrm>
        <a:off x="29062" y="2065390"/>
        <a:ext cx="6680746" cy="4008448"/>
      </dsp:txXfrm>
    </dsp:sp>
    <dsp:sp modelId="{70FC98B9-54F6-4031-AFA1-9FBB243F6799}">
      <dsp:nvSpPr>
        <dsp:cNvPr id="0" name=""/>
        <dsp:cNvSpPr/>
      </dsp:nvSpPr>
      <dsp:spPr>
        <a:xfrm>
          <a:off x="14925327" y="4023894"/>
          <a:ext cx="1505971" cy="91440"/>
        </a:xfrm>
        <a:custGeom>
          <a:avLst/>
          <a:gdLst/>
          <a:ahLst/>
          <a:cxnLst/>
          <a:rect l="0" t="0" r="0" b="0"/>
          <a:pathLst>
            <a:path>
              <a:moveTo>
                <a:pt x="0" y="45720"/>
              </a:moveTo>
              <a:lnTo>
                <a:pt x="1505971" y="45720"/>
              </a:lnTo>
            </a:path>
          </a:pathLst>
        </a:custGeom>
        <a:noFill/>
        <a:ln w="76200" cap="flat" cmpd="sng" algn="ctr">
          <a:solidFill>
            <a:srgbClr val="C00000"/>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PT" sz="500" kern="1200"/>
        </a:p>
      </dsp:txBody>
      <dsp:txXfrm>
        <a:off x="15639899" y="4061924"/>
        <a:ext cx="76828" cy="15380"/>
      </dsp:txXfrm>
    </dsp:sp>
    <dsp:sp modelId="{E3F010F4-B22F-47A3-82BD-8AB36BDC6463}">
      <dsp:nvSpPr>
        <dsp:cNvPr id="0" name=""/>
        <dsp:cNvSpPr/>
      </dsp:nvSpPr>
      <dsp:spPr>
        <a:xfrm>
          <a:off x="8246381" y="2065390"/>
          <a:ext cx="6680746" cy="4008448"/>
        </a:xfrm>
        <a:prstGeom prst="rect">
          <a:avLst/>
        </a:prstGeom>
        <a:solidFill>
          <a:schemeClr val="accent4">
            <a:lumMod val="50000"/>
          </a:schemeClr>
        </a:solidFill>
        <a:ln w="76200">
          <a:solidFill>
            <a:srgbClr val="C00000"/>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As cortinas da cerca do Pátio e tudo dentro do Pátio revelam santidade</a:t>
          </a:r>
        </a:p>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As cortinas do tabernáculo e tudo dentro do tabernáculo revelam uma santidade ainda mais avançada</a:t>
          </a:r>
        </a:p>
      </dsp:txBody>
      <dsp:txXfrm>
        <a:off x="8246381" y="2065390"/>
        <a:ext cx="6680746" cy="4008448"/>
      </dsp:txXfrm>
    </dsp:sp>
    <dsp:sp modelId="{6F3EA167-80A0-4EB4-ABC7-E01121DF8738}">
      <dsp:nvSpPr>
        <dsp:cNvPr id="0" name=""/>
        <dsp:cNvSpPr/>
      </dsp:nvSpPr>
      <dsp:spPr>
        <a:xfrm>
          <a:off x="3369436" y="6487494"/>
          <a:ext cx="16434636" cy="1505971"/>
        </a:xfrm>
        <a:custGeom>
          <a:avLst/>
          <a:gdLst/>
          <a:ahLst/>
          <a:cxnLst/>
          <a:rect l="0" t="0" r="0" b="0"/>
          <a:pathLst>
            <a:path>
              <a:moveTo>
                <a:pt x="16434636" y="0"/>
              </a:moveTo>
              <a:lnTo>
                <a:pt x="16434636" y="770085"/>
              </a:lnTo>
              <a:lnTo>
                <a:pt x="0" y="770085"/>
              </a:lnTo>
              <a:lnTo>
                <a:pt x="0" y="1505971"/>
              </a:lnTo>
            </a:path>
          </a:pathLst>
        </a:custGeom>
        <a:noFill/>
        <a:ln w="76200" cap="flat" cmpd="sng" algn="ctr">
          <a:solidFill>
            <a:srgbClr val="C00000"/>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PT" sz="500" kern="1200"/>
        </a:p>
      </dsp:txBody>
      <dsp:txXfrm>
        <a:off x="11174096" y="7232789"/>
        <a:ext cx="825315" cy="15380"/>
      </dsp:txXfrm>
    </dsp:sp>
    <dsp:sp modelId="{736E0631-E1DC-478C-BE87-A774FAB31BBE}">
      <dsp:nvSpPr>
        <dsp:cNvPr id="0" name=""/>
        <dsp:cNvSpPr/>
      </dsp:nvSpPr>
      <dsp:spPr>
        <a:xfrm>
          <a:off x="16463699" y="1649935"/>
          <a:ext cx="6680746" cy="4839359"/>
        </a:xfrm>
        <a:prstGeom prst="rect">
          <a:avLst/>
        </a:prstGeom>
        <a:solidFill>
          <a:schemeClr val="accent2">
            <a:lumMod val="75000"/>
          </a:schemeClr>
        </a:solidFill>
        <a:ln w="76200">
          <a:solidFill>
            <a:srgbClr val="C00000"/>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No AT nem todos que entravam no átrio podiam entrar no Tabernáculo, neste entravam apenas os sacerdotes</a:t>
          </a:r>
        </a:p>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Jesus rasgou todas essas cortinas que nos separavam de Deus e deu acesso livre a todos que se arrependerem e viverem em santidade de entrar na presença de Deus</a:t>
          </a:r>
        </a:p>
      </dsp:txBody>
      <dsp:txXfrm>
        <a:off x="16463699" y="1649935"/>
        <a:ext cx="6680746" cy="4839359"/>
      </dsp:txXfrm>
    </dsp:sp>
    <dsp:sp modelId="{AC056034-5885-41EF-B3EF-7AFD3F7314E2}">
      <dsp:nvSpPr>
        <dsp:cNvPr id="0" name=""/>
        <dsp:cNvSpPr/>
      </dsp:nvSpPr>
      <dsp:spPr>
        <a:xfrm>
          <a:off x="6708009" y="9984369"/>
          <a:ext cx="1505971" cy="91440"/>
        </a:xfrm>
        <a:custGeom>
          <a:avLst/>
          <a:gdLst/>
          <a:ahLst/>
          <a:cxnLst/>
          <a:rect l="0" t="0" r="0" b="0"/>
          <a:pathLst>
            <a:path>
              <a:moveTo>
                <a:pt x="0" y="45720"/>
              </a:moveTo>
              <a:lnTo>
                <a:pt x="1505971" y="45720"/>
              </a:lnTo>
            </a:path>
          </a:pathLst>
        </a:custGeom>
        <a:noFill/>
        <a:ln w="76200" cap="flat" cmpd="sng" algn="ctr">
          <a:solidFill>
            <a:srgbClr val="C00000"/>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PT" sz="500" kern="1200"/>
        </a:p>
      </dsp:txBody>
      <dsp:txXfrm>
        <a:off x="7422580" y="10022399"/>
        <a:ext cx="76828" cy="15380"/>
      </dsp:txXfrm>
    </dsp:sp>
    <dsp:sp modelId="{57BDD1A4-628D-4495-BD60-AB0BE9F79791}">
      <dsp:nvSpPr>
        <dsp:cNvPr id="0" name=""/>
        <dsp:cNvSpPr/>
      </dsp:nvSpPr>
      <dsp:spPr>
        <a:xfrm>
          <a:off x="29062" y="8025865"/>
          <a:ext cx="6680746" cy="4008448"/>
        </a:xfrm>
        <a:prstGeom prst="rect">
          <a:avLst/>
        </a:prstGeom>
        <a:gradFill rotWithShape="0">
          <a:gsLst>
            <a:gs pos="0">
              <a:schemeClr val="accent3">
                <a:hueOff val="2032949"/>
                <a:satOff val="75000"/>
                <a:lumOff val="-11029"/>
                <a:alphaOff val="0"/>
                <a:satMod val="103000"/>
                <a:lumMod val="102000"/>
                <a:tint val="94000"/>
              </a:schemeClr>
            </a:gs>
            <a:gs pos="50000">
              <a:schemeClr val="accent3">
                <a:hueOff val="2032949"/>
                <a:satOff val="75000"/>
                <a:lumOff val="-11029"/>
                <a:alphaOff val="0"/>
                <a:satMod val="110000"/>
                <a:lumMod val="100000"/>
                <a:shade val="100000"/>
              </a:schemeClr>
            </a:gs>
            <a:gs pos="100000">
              <a:schemeClr val="accent3">
                <a:hueOff val="2032949"/>
                <a:satOff val="75000"/>
                <a:lumOff val="-11029"/>
                <a:alphaOff val="0"/>
                <a:lumMod val="99000"/>
                <a:satMod val="120000"/>
                <a:shade val="78000"/>
              </a:schemeClr>
            </a:gs>
          </a:gsLst>
          <a:lin ang="5400000" scaled="0"/>
        </a:gradFill>
        <a:ln w="76200">
          <a:solidFill>
            <a:srgbClr val="C00000"/>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Não podemos desconsiderar a seriedade do chamado de Deus para vivermos uma vida santa</a:t>
          </a:r>
        </a:p>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Os tempos atuais nos desafiam a vivermos na presença de Deus expressando ao mundo a luz e a pureza de Cristo</a:t>
          </a:r>
        </a:p>
      </dsp:txBody>
      <dsp:txXfrm>
        <a:off x="29062" y="8025865"/>
        <a:ext cx="6680746" cy="4008448"/>
      </dsp:txXfrm>
    </dsp:sp>
    <dsp:sp modelId="{E397B2FE-B9B7-4332-B73C-62279526F6F7}">
      <dsp:nvSpPr>
        <dsp:cNvPr id="0" name=""/>
        <dsp:cNvSpPr/>
      </dsp:nvSpPr>
      <dsp:spPr>
        <a:xfrm>
          <a:off x="8246381" y="8025865"/>
          <a:ext cx="6680746" cy="4008448"/>
        </a:xfrm>
        <a:prstGeom prst="rect">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w="76200">
          <a:solidFill>
            <a:srgbClr val="C00000"/>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A consciência de viver uma vida de santidade bíblica propõe-nos viver na contramão do mundo</a:t>
          </a:r>
        </a:p>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1ª de João 2:15</a:t>
          </a:r>
        </a:p>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Não ameis o mundo, nem o que no mundo há. Se alguém ama o mundo, o amor do Pai não está nele</a:t>
          </a:r>
        </a:p>
      </dsp:txBody>
      <dsp:txXfrm>
        <a:off x="8246381" y="8025865"/>
        <a:ext cx="6680746" cy="400844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9B4114-B137-43D7-B23E-AC3B23156FEF}">
      <dsp:nvSpPr>
        <dsp:cNvPr id="0" name=""/>
        <dsp:cNvSpPr/>
      </dsp:nvSpPr>
      <dsp:spPr>
        <a:xfrm rot="16200000">
          <a:off x="2726200" y="-2409747"/>
          <a:ext cx="6842125" cy="11661620"/>
        </a:xfrm>
        <a:prstGeom prst="round1Rect">
          <a:avLst/>
        </a:prstGeom>
        <a:solidFill>
          <a:schemeClr val="accent4">
            <a:lumMod val="40000"/>
            <a:lumOff val="60000"/>
          </a:schemeClr>
        </a:solidFill>
        <a:ln w="762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endParaRPr lang="pt-PT" sz="3200" kern="1200" dirty="0">
            <a:solidFill>
              <a:schemeClr val="tx1"/>
            </a:solidFill>
            <a:latin typeface="Bahnschrift SemiBold" panose="020B0502040204020203" pitchFamily="34" charset="0"/>
          </a:endParaRPr>
        </a:p>
        <a:p>
          <a:pPr marL="0" lvl="0" indent="0" algn="ctr" defTabSz="1422400">
            <a:lnSpc>
              <a:spcPct val="90000"/>
            </a:lnSpc>
            <a:spcBef>
              <a:spcPct val="0"/>
            </a:spcBef>
            <a:spcAft>
              <a:spcPct val="35000"/>
            </a:spcAft>
            <a:buNone/>
          </a:pPr>
          <a:endParaRPr lang="pt-PT" sz="3200" kern="1200" dirty="0">
            <a:solidFill>
              <a:schemeClr val="tx1"/>
            </a:solidFill>
            <a:latin typeface="Bahnschrift SemiBold" panose="020B0502040204020203" pitchFamily="34" charset="0"/>
          </a:endParaRPr>
        </a:p>
        <a:p>
          <a:pPr marL="0" lvl="0" indent="0" algn="ctr" defTabSz="1422400">
            <a:lnSpc>
              <a:spcPct val="90000"/>
            </a:lnSpc>
            <a:spcBef>
              <a:spcPct val="0"/>
            </a:spcBef>
            <a:spcAft>
              <a:spcPct val="35000"/>
            </a:spcAft>
            <a:buNone/>
          </a:pPr>
          <a:r>
            <a:rPr lang="pt-PT" sz="3200" kern="1200" dirty="0">
              <a:solidFill>
                <a:schemeClr val="tx1"/>
              </a:solidFill>
              <a:latin typeface="Bahnschrift SemiBold" panose="020B0502040204020203" pitchFamily="34" charset="0"/>
            </a:rPr>
            <a:t> Por meio das cores usadas no Tabernáculo o povo de Israel percebia o símbolo da manifestação da glória de Deus nos sacrifícios que fossem apresentados</a:t>
          </a:r>
        </a:p>
        <a:p>
          <a:pPr marL="0" lvl="0" indent="0" algn="ctr" defTabSz="1422400">
            <a:lnSpc>
              <a:spcPct val="90000"/>
            </a:lnSpc>
            <a:spcBef>
              <a:spcPct val="0"/>
            </a:spcBef>
            <a:spcAft>
              <a:spcPct val="35000"/>
            </a:spcAft>
            <a:buNone/>
          </a:pPr>
          <a:r>
            <a:rPr lang="pt-PT" sz="3200" kern="1200" dirty="0">
              <a:solidFill>
                <a:schemeClr val="tx1"/>
              </a:solidFill>
              <a:latin typeface="Bahnschrift SemiBold" panose="020B0502040204020203" pitchFamily="34" charset="0"/>
            </a:rPr>
            <a:t>As cores imprimiam aos desenhos das cortinas, beleza e estética às obras feitas</a:t>
          </a:r>
        </a:p>
        <a:p>
          <a:pPr marL="0" lvl="0" indent="0" algn="ctr" defTabSz="1422400">
            <a:lnSpc>
              <a:spcPct val="90000"/>
            </a:lnSpc>
            <a:spcBef>
              <a:spcPct val="0"/>
            </a:spcBef>
            <a:spcAft>
              <a:spcPct val="35000"/>
            </a:spcAft>
            <a:buNone/>
          </a:pPr>
          <a:r>
            <a:rPr lang="pt-PT" sz="3200" kern="1200" dirty="0">
              <a:solidFill>
                <a:schemeClr val="tx1"/>
              </a:solidFill>
              <a:latin typeface="Bahnschrift SemiBold" panose="020B0502040204020203" pitchFamily="34" charset="0"/>
            </a:rPr>
            <a:t>Os desenhos e suas cores apontavam para a obra de Cristo</a:t>
          </a:r>
        </a:p>
        <a:p>
          <a:pPr marL="0" lvl="0" indent="0" algn="ctr" defTabSz="1422400">
            <a:lnSpc>
              <a:spcPct val="90000"/>
            </a:lnSpc>
            <a:spcBef>
              <a:spcPct val="0"/>
            </a:spcBef>
            <a:spcAft>
              <a:spcPct val="35000"/>
            </a:spcAft>
            <a:buNone/>
          </a:pPr>
          <a:r>
            <a:rPr lang="pt-PT" sz="3200" kern="1200" dirty="0">
              <a:solidFill>
                <a:schemeClr val="tx1"/>
              </a:solidFill>
              <a:latin typeface="Bahnschrift SemiBold" panose="020B0502040204020203" pitchFamily="34" charset="0"/>
            </a:rPr>
            <a:t>Havia outras cores,  mas as quatro cores estampadas nas cortinas de entrada apontavam para Jesus</a:t>
          </a:r>
        </a:p>
      </dsp:txBody>
      <dsp:txXfrm rot="5400000">
        <a:off x="316453" y="0"/>
        <a:ext cx="11661620" cy="5131593"/>
      </dsp:txXfrm>
    </dsp:sp>
    <dsp:sp modelId="{972C5614-65EF-4A0B-A880-A1B57549578C}">
      <dsp:nvSpPr>
        <dsp:cNvPr id="0" name=""/>
        <dsp:cNvSpPr/>
      </dsp:nvSpPr>
      <dsp:spPr>
        <a:xfrm>
          <a:off x="12610187" y="0"/>
          <a:ext cx="11433401" cy="6842125"/>
        </a:xfrm>
        <a:prstGeom prst="round1Rect">
          <a:avLst/>
        </a:prstGeom>
        <a:solidFill>
          <a:schemeClr val="accent6">
            <a:lumMod val="40000"/>
            <a:lumOff val="60000"/>
          </a:schemeClr>
        </a:solidFill>
        <a:ln w="762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endParaRPr lang="pt-PT" sz="3200" kern="1200" dirty="0">
            <a:solidFill>
              <a:schemeClr val="tx1"/>
            </a:solidFill>
            <a:latin typeface="Bahnschrift SemiBold" panose="020B0502040204020203" pitchFamily="34" charset="0"/>
          </a:endParaRPr>
        </a:p>
        <a:p>
          <a:pPr marL="0" lvl="0" indent="0" algn="ctr" defTabSz="1422400">
            <a:lnSpc>
              <a:spcPct val="90000"/>
            </a:lnSpc>
            <a:spcBef>
              <a:spcPct val="0"/>
            </a:spcBef>
            <a:spcAft>
              <a:spcPct val="35000"/>
            </a:spcAft>
            <a:buNone/>
          </a:pPr>
          <a:endParaRPr lang="pt-PT" sz="3200" kern="1200" dirty="0">
            <a:solidFill>
              <a:schemeClr val="tx1"/>
            </a:solidFill>
            <a:latin typeface="Bahnschrift SemiBold" panose="020B0502040204020203" pitchFamily="34" charset="0"/>
          </a:endParaRPr>
        </a:p>
        <a:p>
          <a:pPr marL="0" lvl="0" indent="0" algn="ctr" defTabSz="1422400">
            <a:lnSpc>
              <a:spcPct val="90000"/>
            </a:lnSpc>
            <a:spcBef>
              <a:spcPct val="0"/>
            </a:spcBef>
            <a:spcAft>
              <a:spcPct val="35000"/>
            </a:spcAft>
            <a:buNone/>
          </a:pPr>
          <a:endParaRPr lang="pt-PT" sz="3200" kern="1200" dirty="0">
            <a:solidFill>
              <a:schemeClr val="tx1"/>
            </a:solidFill>
            <a:latin typeface="Bahnschrift SemiBold" panose="020B0502040204020203" pitchFamily="34" charset="0"/>
          </a:endParaRPr>
        </a:p>
        <a:p>
          <a:pPr marL="0" lvl="0" indent="0" algn="ctr" defTabSz="1422400">
            <a:lnSpc>
              <a:spcPct val="90000"/>
            </a:lnSpc>
            <a:spcBef>
              <a:spcPct val="0"/>
            </a:spcBef>
            <a:spcAft>
              <a:spcPct val="35000"/>
            </a:spcAft>
            <a:buNone/>
          </a:pPr>
          <a:endParaRPr lang="pt-PT" sz="3200" kern="1200" dirty="0">
            <a:solidFill>
              <a:schemeClr val="tx1"/>
            </a:solidFill>
            <a:latin typeface="Bahnschrift SemiBold" panose="020B0502040204020203" pitchFamily="34" charset="0"/>
          </a:endParaRPr>
        </a:p>
        <a:p>
          <a:pPr marL="0" lvl="0" indent="0" algn="ctr" defTabSz="1422400">
            <a:lnSpc>
              <a:spcPct val="90000"/>
            </a:lnSpc>
            <a:spcBef>
              <a:spcPct val="0"/>
            </a:spcBef>
            <a:spcAft>
              <a:spcPct val="35000"/>
            </a:spcAft>
            <a:buNone/>
          </a:pPr>
          <a:r>
            <a:rPr lang="pt-PT" sz="3200" kern="1200" dirty="0">
              <a:solidFill>
                <a:schemeClr val="tx1"/>
              </a:solidFill>
              <a:latin typeface="Bahnschrift SemiBold" panose="020B0502040204020203" pitchFamily="34" charset="0"/>
            </a:rPr>
            <a:t>O azul, a púrpura, o carmesim e o branco eram as cores que estavam estampadas nas cortinas que davam acesso  à porta de entrada do Pátio </a:t>
          </a:r>
        </a:p>
        <a:p>
          <a:pPr marL="0" lvl="0" indent="0" algn="ctr" defTabSz="1422400">
            <a:lnSpc>
              <a:spcPct val="90000"/>
            </a:lnSpc>
            <a:spcBef>
              <a:spcPct val="0"/>
            </a:spcBef>
            <a:spcAft>
              <a:spcPct val="35000"/>
            </a:spcAft>
            <a:buNone/>
          </a:pPr>
          <a:r>
            <a:rPr lang="pt-PT" sz="3200" kern="1200" dirty="0">
              <a:solidFill>
                <a:schemeClr val="tx1"/>
              </a:solidFill>
              <a:latin typeface="Bahnschrift SemiBold" panose="020B0502040204020203" pitchFamily="34" charset="0"/>
            </a:rPr>
            <a:t>Era no Pátio onde o pecador através do sacerdote  encontrava-se com Deus, e cada cor tinha um significado espiritual</a:t>
          </a:r>
        </a:p>
        <a:p>
          <a:pPr marL="0" lvl="0" indent="0" algn="ctr" defTabSz="1422400">
            <a:lnSpc>
              <a:spcPct val="90000"/>
            </a:lnSpc>
            <a:spcBef>
              <a:spcPct val="0"/>
            </a:spcBef>
            <a:spcAft>
              <a:spcPct val="35000"/>
            </a:spcAft>
            <a:buNone/>
          </a:pPr>
          <a:r>
            <a:rPr lang="pt-PT" sz="3200" kern="1200" dirty="0">
              <a:solidFill>
                <a:schemeClr val="tx1"/>
              </a:solidFill>
              <a:latin typeface="Bahnschrift SemiBold" panose="020B0502040204020203" pitchFamily="34" charset="0"/>
            </a:rPr>
            <a:t> </a:t>
          </a:r>
        </a:p>
      </dsp:txBody>
      <dsp:txXfrm>
        <a:off x="12610187" y="0"/>
        <a:ext cx="11433401" cy="5131593"/>
      </dsp:txXfrm>
    </dsp:sp>
    <dsp:sp modelId="{A1310B04-E09A-4C64-B171-9895A916E08F}">
      <dsp:nvSpPr>
        <dsp:cNvPr id="0" name=""/>
        <dsp:cNvSpPr/>
      </dsp:nvSpPr>
      <dsp:spPr>
        <a:xfrm rot="10800000">
          <a:off x="337848" y="6842125"/>
          <a:ext cx="11595666" cy="6842125"/>
        </a:xfrm>
        <a:prstGeom prst="round1Rect">
          <a:avLst/>
        </a:prstGeom>
        <a:solidFill>
          <a:schemeClr val="accent5">
            <a:lumMod val="60000"/>
            <a:lumOff val="40000"/>
          </a:schemeClr>
        </a:solidFill>
        <a:ln w="762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endParaRPr lang="pt-PT" sz="2400" kern="1200" dirty="0">
            <a:solidFill>
              <a:schemeClr val="tx1"/>
            </a:solidFill>
            <a:latin typeface="Bahnschrift SemiBold" panose="020B0502040204020203" pitchFamily="34" charset="0"/>
          </a:endParaRPr>
        </a:p>
        <a:p>
          <a:pPr marL="0" lvl="0" indent="0" algn="ctr" defTabSz="1066800">
            <a:lnSpc>
              <a:spcPct val="90000"/>
            </a:lnSpc>
            <a:spcBef>
              <a:spcPct val="0"/>
            </a:spcBef>
            <a:spcAft>
              <a:spcPct val="35000"/>
            </a:spcAft>
            <a:buNone/>
          </a:pPr>
          <a:endParaRPr lang="pt-PT" sz="2400" kern="1200" dirty="0">
            <a:solidFill>
              <a:schemeClr val="tx1"/>
            </a:solidFill>
            <a:latin typeface="Bahnschrift SemiBold" panose="020B0502040204020203" pitchFamily="34" charset="0"/>
          </a:endParaRPr>
        </a:p>
        <a:p>
          <a:pPr marL="0" lvl="0" indent="0" algn="ctr" defTabSz="1066800">
            <a:lnSpc>
              <a:spcPct val="90000"/>
            </a:lnSpc>
            <a:spcBef>
              <a:spcPct val="0"/>
            </a:spcBef>
            <a:spcAft>
              <a:spcPct val="35000"/>
            </a:spcAft>
            <a:buNone/>
          </a:pPr>
          <a:endParaRPr lang="pt-PT" sz="2400" kern="1200" dirty="0">
            <a:solidFill>
              <a:schemeClr val="tx1"/>
            </a:solidFill>
            <a:latin typeface="Bahnschrift SemiBold" panose="020B0502040204020203" pitchFamily="34" charset="0"/>
          </a:endParaRPr>
        </a:p>
        <a:p>
          <a:pPr marL="0" lvl="0" indent="0" algn="ctr" defTabSz="1066800">
            <a:lnSpc>
              <a:spcPct val="90000"/>
            </a:lnSpc>
            <a:spcBef>
              <a:spcPct val="0"/>
            </a:spcBef>
            <a:spcAft>
              <a:spcPct val="35000"/>
            </a:spcAft>
            <a:buNone/>
          </a:pPr>
          <a:endParaRPr lang="pt-PT" sz="2400" kern="1200" dirty="0">
            <a:solidFill>
              <a:schemeClr val="tx1"/>
            </a:solidFill>
            <a:latin typeface="Bahnschrift SemiBold" panose="020B0502040204020203" pitchFamily="34" charset="0"/>
          </a:endParaRPr>
        </a:p>
        <a:p>
          <a:pPr marL="0" lvl="0" indent="0" algn="ctr" defTabSz="1066800">
            <a:lnSpc>
              <a:spcPct val="90000"/>
            </a:lnSpc>
            <a:spcBef>
              <a:spcPct val="0"/>
            </a:spcBef>
            <a:spcAft>
              <a:spcPct val="35000"/>
            </a:spcAft>
            <a:buNone/>
          </a:pPr>
          <a:endParaRPr lang="pt-PT" sz="2400" kern="1200" dirty="0">
            <a:solidFill>
              <a:schemeClr val="tx1"/>
            </a:solidFill>
            <a:latin typeface="Bahnschrift SemiBold" panose="020B0502040204020203" pitchFamily="34" charset="0"/>
          </a:endParaRPr>
        </a:p>
        <a:p>
          <a:pPr marL="0" lvl="0" indent="0" algn="ctr" defTabSz="1066800">
            <a:lnSpc>
              <a:spcPct val="90000"/>
            </a:lnSpc>
            <a:spcBef>
              <a:spcPct val="0"/>
            </a:spcBef>
            <a:spcAft>
              <a:spcPct val="35000"/>
            </a:spcAft>
            <a:buNone/>
          </a:pPr>
          <a:r>
            <a:rPr lang="pt-PT" sz="3200" kern="1200" dirty="0">
              <a:solidFill>
                <a:schemeClr val="tx1"/>
              </a:solidFill>
              <a:latin typeface="Bahnschrift SemiBold" panose="020B0502040204020203" pitchFamily="34" charset="0"/>
            </a:rPr>
            <a:t>O azul  é a cor que aponta para o céu indicando a origem celestial de Cristo e sua divindade.</a:t>
          </a:r>
        </a:p>
        <a:p>
          <a:pPr marL="0" lvl="0" indent="0" algn="ctr" defTabSz="1066800">
            <a:lnSpc>
              <a:spcPct val="90000"/>
            </a:lnSpc>
            <a:spcBef>
              <a:spcPct val="0"/>
            </a:spcBef>
            <a:spcAft>
              <a:spcPct val="35000"/>
            </a:spcAft>
            <a:buNone/>
          </a:pPr>
          <a:r>
            <a:rPr lang="pt-PT" sz="3200" kern="1200" dirty="0">
              <a:solidFill>
                <a:srgbClr val="FF0000"/>
              </a:solidFill>
              <a:latin typeface="Bahnschrift SemiBold" panose="020B0502040204020203" pitchFamily="34" charset="0"/>
            </a:rPr>
            <a:t>João 1:14 – E  o verbo se fez carne e habitou entre nós, cheio de graça e de verdade; e vimos a sua glória, como a glória do unigênito do Pai</a:t>
          </a:r>
        </a:p>
        <a:p>
          <a:pPr marL="0" lvl="0" indent="0" algn="ctr" defTabSz="1066800">
            <a:lnSpc>
              <a:spcPct val="90000"/>
            </a:lnSpc>
            <a:spcBef>
              <a:spcPct val="0"/>
            </a:spcBef>
            <a:spcAft>
              <a:spcPct val="35000"/>
            </a:spcAft>
            <a:buNone/>
          </a:pPr>
          <a:r>
            <a:rPr lang="pt-PT" sz="2800" kern="1200" dirty="0">
              <a:solidFill>
                <a:schemeClr val="tx1"/>
              </a:solidFill>
              <a:latin typeface="Bahnschrift SemiBold" panose="020B0502040204020203" pitchFamily="34" charset="0"/>
            </a:rPr>
            <a:t>João 17.5 </a:t>
          </a:r>
          <a:r>
            <a:rPr lang="pt-PT" sz="2800" kern="1200" dirty="0">
              <a:solidFill>
                <a:srgbClr val="FF0000"/>
              </a:solidFill>
              <a:latin typeface="Bahnschrift SemiBold" panose="020B0502040204020203" pitchFamily="34" charset="0"/>
            </a:rPr>
            <a:t>– Agora, pois, glorifica-me tu, ó Pai, junto de ti mesmo, com aquela glória que eu tinha contigo antes que o mundo existisse</a:t>
          </a:r>
        </a:p>
        <a:p>
          <a:pPr marL="0" lvl="0" indent="0" algn="ctr" defTabSz="1066800">
            <a:lnSpc>
              <a:spcPct val="90000"/>
            </a:lnSpc>
            <a:spcBef>
              <a:spcPct val="0"/>
            </a:spcBef>
            <a:spcAft>
              <a:spcPct val="35000"/>
            </a:spcAft>
            <a:buNone/>
          </a:pPr>
          <a:r>
            <a:rPr lang="pt-PT" sz="2800" kern="1200" dirty="0">
              <a:solidFill>
                <a:schemeClr val="tx1"/>
              </a:solidFill>
              <a:latin typeface="Bahnschrift SemiBold" panose="020B0502040204020203" pitchFamily="34" charset="0"/>
            </a:rPr>
            <a:t>A púrpura remete uma ideia de realeza e aponta para o futuro</a:t>
          </a:r>
        </a:p>
        <a:p>
          <a:pPr marL="0" lvl="0" indent="0" algn="ctr" defTabSz="1066800">
            <a:lnSpc>
              <a:spcPct val="90000"/>
            </a:lnSpc>
            <a:spcBef>
              <a:spcPct val="0"/>
            </a:spcBef>
            <a:spcAft>
              <a:spcPct val="35000"/>
            </a:spcAft>
            <a:buNone/>
          </a:pPr>
          <a:r>
            <a:rPr lang="pt-PT" sz="2800" kern="1200" dirty="0">
              <a:solidFill>
                <a:srgbClr val="FF0000"/>
              </a:solidFill>
              <a:latin typeface="Bahnschrift SemiBold" panose="020B0502040204020203" pitchFamily="34" charset="0"/>
            </a:rPr>
            <a:t>Lucas 1:32,33</a:t>
          </a:r>
        </a:p>
        <a:p>
          <a:pPr marL="0" lvl="0" indent="0" algn="ctr" defTabSz="1066800">
            <a:lnSpc>
              <a:spcPct val="90000"/>
            </a:lnSpc>
            <a:spcBef>
              <a:spcPct val="0"/>
            </a:spcBef>
            <a:spcAft>
              <a:spcPct val="35000"/>
            </a:spcAft>
            <a:buNone/>
          </a:pPr>
          <a:r>
            <a:rPr lang="pt-PT" sz="2800" kern="1200" dirty="0">
              <a:solidFill>
                <a:srgbClr val="FF0000"/>
              </a:solidFill>
              <a:latin typeface="Bahnschrift SemiBold" panose="020B0502040204020203" pitchFamily="34" charset="0"/>
            </a:rPr>
            <a:t>Este será grande e será chamado filho do altíssimo; o Senhor Deus lhe dará o trono de Davi seu Pai; e reinará eternamente sobre a casa de Jacó, e seu reino não terá fim</a:t>
          </a:r>
        </a:p>
        <a:p>
          <a:pPr marL="0" lvl="0" indent="0" algn="ctr" defTabSz="1066800">
            <a:lnSpc>
              <a:spcPct val="90000"/>
            </a:lnSpc>
            <a:spcBef>
              <a:spcPct val="0"/>
            </a:spcBef>
            <a:spcAft>
              <a:spcPct val="35000"/>
            </a:spcAft>
            <a:buNone/>
          </a:pPr>
          <a:endParaRPr lang="pt-PT" sz="2400" kern="1200" dirty="0">
            <a:solidFill>
              <a:schemeClr val="tx1"/>
            </a:solidFill>
            <a:latin typeface="Bahnschrift SemiBold" panose="020B0502040204020203" pitchFamily="34" charset="0"/>
          </a:endParaRPr>
        </a:p>
        <a:p>
          <a:pPr marL="0" lvl="0" indent="0" algn="ctr" defTabSz="1066800">
            <a:lnSpc>
              <a:spcPct val="90000"/>
            </a:lnSpc>
            <a:spcBef>
              <a:spcPct val="0"/>
            </a:spcBef>
            <a:spcAft>
              <a:spcPct val="35000"/>
            </a:spcAft>
            <a:buNone/>
          </a:pPr>
          <a:endParaRPr lang="pt-PT" sz="3200" kern="1200" dirty="0">
            <a:solidFill>
              <a:schemeClr val="tx1"/>
            </a:solidFill>
            <a:latin typeface="Bahnschrift SemiBold" panose="020B0502040204020203" pitchFamily="34" charset="0"/>
          </a:endParaRPr>
        </a:p>
        <a:p>
          <a:pPr marL="0" lvl="0" indent="0" algn="ctr" defTabSz="1066800">
            <a:lnSpc>
              <a:spcPct val="90000"/>
            </a:lnSpc>
            <a:spcBef>
              <a:spcPct val="0"/>
            </a:spcBef>
            <a:spcAft>
              <a:spcPct val="35000"/>
            </a:spcAft>
            <a:buNone/>
          </a:pPr>
          <a:endParaRPr lang="pt-PT" sz="3200" kern="1200" dirty="0">
            <a:solidFill>
              <a:schemeClr val="tx1"/>
            </a:solidFill>
            <a:latin typeface="Bahnschrift SemiBold" panose="020B0502040204020203" pitchFamily="34" charset="0"/>
          </a:endParaRPr>
        </a:p>
        <a:p>
          <a:pPr marL="0" lvl="0" indent="0" algn="ctr" defTabSz="1066800">
            <a:lnSpc>
              <a:spcPct val="90000"/>
            </a:lnSpc>
            <a:spcBef>
              <a:spcPct val="0"/>
            </a:spcBef>
            <a:spcAft>
              <a:spcPct val="35000"/>
            </a:spcAft>
            <a:buNone/>
          </a:pPr>
          <a:endParaRPr lang="pt-PT" sz="3200" kern="1200" dirty="0">
            <a:solidFill>
              <a:schemeClr val="tx1"/>
            </a:solidFill>
            <a:latin typeface="Bahnschrift SemiBold" panose="020B0502040204020203" pitchFamily="34" charset="0"/>
          </a:endParaRPr>
        </a:p>
        <a:p>
          <a:pPr marL="0" lvl="0" indent="0" algn="ctr" defTabSz="1066800">
            <a:lnSpc>
              <a:spcPct val="90000"/>
            </a:lnSpc>
            <a:spcBef>
              <a:spcPct val="0"/>
            </a:spcBef>
            <a:spcAft>
              <a:spcPct val="35000"/>
            </a:spcAft>
            <a:buNone/>
          </a:pPr>
          <a:endParaRPr lang="pt-PT" sz="3200" kern="1200" dirty="0">
            <a:solidFill>
              <a:schemeClr val="tx1"/>
            </a:solidFill>
            <a:latin typeface="Bahnschrift SemiBold" panose="020B0502040204020203" pitchFamily="34" charset="0"/>
          </a:endParaRPr>
        </a:p>
        <a:p>
          <a:pPr marL="0" lvl="0" indent="0" algn="ctr" defTabSz="1066800">
            <a:lnSpc>
              <a:spcPct val="90000"/>
            </a:lnSpc>
            <a:spcBef>
              <a:spcPct val="0"/>
            </a:spcBef>
            <a:spcAft>
              <a:spcPct val="35000"/>
            </a:spcAft>
            <a:buNone/>
          </a:pPr>
          <a:endParaRPr lang="pt-PT" sz="3200" kern="1200" dirty="0">
            <a:solidFill>
              <a:schemeClr val="tx1"/>
            </a:solidFill>
            <a:latin typeface="Bahnschrift SemiBold" panose="020B0502040204020203" pitchFamily="34" charset="0"/>
          </a:endParaRPr>
        </a:p>
      </dsp:txBody>
      <dsp:txXfrm rot="10800000">
        <a:off x="337848" y="8552656"/>
        <a:ext cx="11595666" cy="5131593"/>
      </dsp:txXfrm>
    </dsp:sp>
    <dsp:sp modelId="{416BC9A0-B016-47C2-87FB-196FF91082E8}">
      <dsp:nvSpPr>
        <dsp:cNvPr id="0" name=""/>
        <dsp:cNvSpPr/>
      </dsp:nvSpPr>
      <dsp:spPr>
        <a:xfrm rot="5400000">
          <a:off x="14905825" y="4512534"/>
          <a:ext cx="6842125" cy="11501306"/>
        </a:xfrm>
        <a:prstGeom prst="round1Rect">
          <a:avLst/>
        </a:prstGeom>
        <a:solidFill>
          <a:schemeClr val="accent2">
            <a:lumMod val="60000"/>
            <a:lumOff val="40000"/>
          </a:schemeClr>
        </a:solidFill>
        <a:ln w="762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endParaRPr lang="pt-PT" sz="3200" kern="1200" dirty="0">
            <a:solidFill>
              <a:schemeClr val="tx1"/>
            </a:solidFill>
            <a:latin typeface="Bahnschrift SemiBold" panose="020B0502040204020203" pitchFamily="34" charset="0"/>
          </a:endParaRPr>
        </a:p>
        <a:p>
          <a:pPr marL="0" lvl="0" indent="0" algn="ctr" defTabSz="1422400">
            <a:lnSpc>
              <a:spcPct val="90000"/>
            </a:lnSpc>
            <a:spcBef>
              <a:spcPct val="0"/>
            </a:spcBef>
            <a:spcAft>
              <a:spcPct val="35000"/>
            </a:spcAft>
            <a:buNone/>
          </a:pPr>
          <a:r>
            <a:rPr lang="pt-PT" sz="3200" kern="1200" dirty="0">
              <a:solidFill>
                <a:schemeClr val="tx1"/>
              </a:solidFill>
              <a:latin typeface="Bahnschrift SemiBold" panose="020B0502040204020203" pitchFamily="34" charset="0"/>
            </a:rPr>
            <a:t>O carmesim é cor de sangue e projeta o vitupério do calvário e o triunfo da obra salvífica de Cristo</a:t>
          </a:r>
        </a:p>
        <a:p>
          <a:pPr marL="0" lvl="0" indent="0" algn="ctr" defTabSz="1422400">
            <a:lnSpc>
              <a:spcPct val="90000"/>
            </a:lnSpc>
            <a:spcBef>
              <a:spcPct val="0"/>
            </a:spcBef>
            <a:spcAft>
              <a:spcPct val="35000"/>
            </a:spcAft>
            <a:buNone/>
          </a:pPr>
          <a:r>
            <a:rPr lang="pt-PT" sz="3200" kern="1200" dirty="0">
              <a:solidFill>
                <a:schemeClr val="tx1"/>
              </a:solidFill>
              <a:latin typeface="Bahnschrift SemiBold" panose="020B0502040204020203" pitchFamily="34" charset="0"/>
            </a:rPr>
            <a:t>Efésios 2:13</a:t>
          </a:r>
        </a:p>
        <a:p>
          <a:pPr marL="0" lvl="0" indent="0" algn="ctr" defTabSz="1422400">
            <a:lnSpc>
              <a:spcPct val="90000"/>
            </a:lnSpc>
            <a:spcBef>
              <a:spcPct val="0"/>
            </a:spcBef>
            <a:spcAft>
              <a:spcPct val="35000"/>
            </a:spcAft>
            <a:buNone/>
          </a:pPr>
          <a:r>
            <a:rPr lang="pt-PT" sz="3200" kern="1200" dirty="0">
              <a:solidFill>
                <a:srgbClr val="FF0000"/>
              </a:solidFill>
              <a:latin typeface="Bahnschrift SemiBold" panose="020B0502040204020203" pitchFamily="34" charset="0"/>
            </a:rPr>
            <a:t>Mas agora em Cristo Jesus, vós, que antes estáveis longe, já pelo sangue de Cristo chegastes perto</a:t>
          </a:r>
        </a:p>
        <a:p>
          <a:pPr marL="0" lvl="0" indent="0" algn="ctr" defTabSz="1422400">
            <a:lnSpc>
              <a:spcPct val="90000"/>
            </a:lnSpc>
            <a:spcBef>
              <a:spcPct val="0"/>
            </a:spcBef>
            <a:spcAft>
              <a:spcPct val="35000"/>
            </a:spcAft>
            <a:buNone/>
          </a:pPr>
          <a:r>
            <a:rPr lang="pt-PT" sz="3200" kern="1200" dirty="0">
              <a:solidFill>
                <a:schemeClr val="tx1"/>
              </a:solidFill>
              <a:latin typeface="Bahnschrift SemiBold" panose="020B0502040204020203" pitchFamily="34" charset="0"/>
            </a:rPr>
            <a:t>A cor branca no linho torcido rústico lembra a humanidade de Jesus e sue sofrimento em nosso lugar, lembra também a pureza de Cristo, a sua justiça e a graciosidade</a:t>
          </a:r>
        </a:p>
        <a:p>
          <a:pPr marL="0" lvl="0" indent="0" algn="ctr" defTabSz="1422400">
            <a:lnSpc>
              <a:spcPct val="90000"/>
            </a:lnSpc>
            <a:spcBef>
              <a:spcPct val="0"/>
            </a:spcBef>
            <a:spcAft>
              <a:spcPct val="35000"/>
            </a:spcAft>
            <a:buNone/>
          </a:pPr>
          <a:r>
            <a:rPr lang="pt-PT" sz="3200" kern="1200" dirty="0">
              <a:solidFill>
                <a:schemeClr val="tx1"/>
              </a:solidFill>
              <a:latin typeface="Bahnschrift SemiBold" panose="020B0502040204020203" pitchFamily="34" charset="0"/>
            </a:rPr>
            <a:t>Apocalipse 1:5</a:t>
          </a:r>
        </a:p>
        <a:p>
          <a:pPr marL="0" lvl="0" indent="0" algn="ctr" defTabSz="1422400">
            <a:lnSpc>
              <a:spcPct val="90000"/>
            </a:lnSpc>
            <a:spcBef>
              <a:spcPct val="0"/>
            </a:spcBef>
            <a:spcAft>
              <a:spcPct val="35000"/>
            </a:spcAft>
            <a:buNone/>
          </a:pPr>
          <a:r>
            <a:rPr lang="pt-PT" sz="3200" kern="1200" dirty="0">
              <a:solidFill>
                <a:srgbClr val="FF0000"/>
              </a:solidFill>
              <a:latin typeface="Bahnschrift SemiBold" panose="020B0502040204020203" pitchFamily="34" charset="0"/>
            </a:rPr>
            <a:t>…Jesus Cristo, que é a fiel testemunha, o primogênito dentre os mortos e o príncipe dos reis da terra. Aquele que nos amou, e em seu sangue nos lavou dos nossos pecados</a:t>
          </a:r>
        </a:p>
        <a:p>
          <a:pPr marL="0" lvl="0" indent="0" algn="ctr" defTabSz="1422400">
            <a:lnSpc>
              <a:spcPct val="90000"/>
            </a:lnSpc>
            <a:spcBef>
              <a:spcPct val="0"/>
            </a:spcBef>
            <a:spcAft>
              <a:spcPct val="35000"/>
            </a:spcAft>
            <a:buNone/>
          </a:pPr>
          <a:endParaRPr lang="pt-PT" sz="3200" kern="1200" dirty="0">
            <a:solidFill>
              <a:schemeClr val="tx1"/>
            </a:solidFill>
            <a:latin typeface="Bahnschrift SemiBold" panose="020B0502040204020203" pitchFamily="34" charset="0"/>
          </a:endParaRPr>
        </a:p>
        <a:p>
          <a:pPr marL="0" lvl="0" indent="0" algn="ctr" defTabSz="1422400">
            <a:lnSpc>
              <a:spcPct val="90000"/>
            </a:lnSpc>
            <a:spcBef>
              <a:spcPct val="0"/>
            </a:spcBef>
            <a:spcAft>
              <a:spcPct val="35000"/>
            </a:spcAft>
            <a:buNone/>
          </a:pPr>
          <a:endParaRPr lang="pt-PT" sz="3200" kern="1200" dirty="0">
            <a:solidFill>
              <a:schemeClr val="tx1"/>
            </a:solidFill>
            <a:latin typeface="Bahnschrift SemiBold" panose="020B0502040204020203" pitchFamily="34" charset="0"/>
          </a:endParaRPr>
        </a:p>
        <a:p>
          <a:pPr marL="0" lvl="0" indent="0" algn="ctr" defTabSz="1422400">
            <a:lnSpc>
              <a:spcPct val="90000"/>
            </a:lnSpc>
            <a:spcBef>
              <a:spcPct val="0"/>
            </a:spcBef>
            <a:spcAft>
              <a:spcPct val="35000"/>
            </a:spcAft>
            <a:buNone/>
          </a:pPr>
          <a:endParaRPr lang="pt-PT" sz="3200" kern="1200" dirty="0">
            <a:solidFill>
              <a:schemeClr val="tx1"/>
            </a:solidFill>
            <a:latin typeface="Bahnschrift SemiBold" panose="020B0502040204020203" pitchFamily="34" charset="0"/>
          </a:endParaRPr>
        </a:p>
        <a:p>
          <a:pPr marL="0" lvl="0" indent="0" algn="ctr" defTabSz="1422400">
            <a:lnSpc>
              <a:spcPct val="90000"/>
            </a:lnSpc>
            <a:spcBef>
              <a:spcPct val="0"/>
            </a:spcBef>
            <a:spcAft>
              <a:spcPct val="35000"/>
            </a:spcAft>
            <a:buNone/>
          </a:pPr>
          <a:endParaRPr lang="pt-PT" sz="3200" kern="1200" dirty="0">
            <a:solidFill>
              <a:schemeClr val="tx1"/>
            </a:solidFill>
            <a:latin typeface="Bahnschrift SemiBold" panose="020B0502040204020203" pitchFamily="34" charset="0"/>
          </a:endParaRPr>
        </a:p>
      </dsp:txBody>
      <dsp:txXfrm rot="-5400000">
        <a:off x="12576235" y="8552656"/>
        <a:ext cx="11501306" cy="5131593"/>
      </dsp:txXfrm>
    </dsp:sp>
    <dsp:sp modelId="{DCD1BA12-A719-4A06-8FC9-FE80B44E4000}">
      <dsp:nvSpPr>
        <dsp:cNvPr id="0" name=""/>
        <dsp:cNvSpPr/>
      </dsp:nvSpPr>
      <dsp:spPr>
        <a:xfrm>
          <a:off x="8945261" y="5220951"/>
          <a:ext cx="6491890" cy="1942274"/>
        </a:xfrm>
        <a:prstGeom prst="roundRect">
          <a:avLst/>
        </a:prstGeom>
        <a:solidFill>
          <a:srgbClr val="00B050"/>
        </a:solidFill>
        <a:ln w="762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pt-PT" sz="4000" kern="1200" dirty="0">
              <a:latin typeface="Arial Rounded MT Bold" panose="020F0704030504030204" pitchFamily="34" charset="0"/>
            </a:rPr>
            <a:t>AS CORES DAS CORTINAS DO TABERNÁCULO</a:t>
          </a:r>
        </a:p>
      </dsp:txBody>
      <dsp:txXfrm>
        <a:off x="9040075" y="5315765"/>
        <a:ext cx="6302262" cy="175264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8F4B6C-B1F6-4774-8C02-3E3EB5A91851}">
      <dsp:nvSpPr>
        <dsp:cNvPr id="0" name=""/>
        <dsp:cNvSpPr/>
      </dsp:nvSpPr>
      <dsp:spPr>
        <a:xfrm>
          <a:off x="10408149" y="5044397"/>
          <a:ext cx="3595453" cy="3595453"/>
        </a:xfrm>
        <a:prstGeom prst="ellipse">
          <a:avLst/>
        </a:prstGeom>
        <a:solidFill>
          <a:schemeClr val="accent6">
            <a:lumMod val="50000"/>
          </a:schemeClr>
        </a:solidFill>
        <a:ln w="76200" cap="flat" cmpd="sng" algn="ctr">
          <a:solidFill>
            <a:scrgbClr r="0" g="0" b="0"/>
          </a:solidFill>
          <a:prstDash val="solid"/>
          <a:miter lim="800000"/>
        </a:ln>
        <a:effectLst/>
        <a:scene3d>
          <a:camera prst="obliqueTopLeft"/>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As Cobertas Externas Protegiam o Tabernáculo</a:t>
          </a:r>
        </a:p>
      </dsp:txBody>
      <dsp:txXfrm>
        <a:off x="10934691" y="5570939"/>
        <a:ext cx="2542369" cy="2542369"/>
      </dsp:txXfrm>
    </dsp:sp>
    <dsp:sp modelId="{D5E7510C-93F8-4BF3-8BD1-4673F28A8BDC}">
      <dsp:nvSpPr>
        <dsp:cNvPr id="0" name=""/>
        <dsp:cNvSpPr/>
      </dsp:nvSpPr>
      <dsp:spPr>
        <a:xfrm rot="16200000">
          <a:off x="11824226" y="3734679"/>
          <a:ext cx="763299" cy="1222454"/>
        </a:xfrm>
        <a:prstGeom prst="rightArrow">
          <a:avLst>
            <a:gd name="adj1" fmla="val 60000"/>
            <a:gd name="adj2" fmla="val 50000"/>
          </a:avLst>
        </a:prstGeom>
        <a:solidFill>
          <a:schemeClr val="accent6">
            <a:lumMod val="50000"/>
          </a:schemeClr>
        </a:solidFill>
        <a:ln w="76200">
          <a:solidFill>
            <a:srgbClr val="C00000"/>
          </a:solidFill>
        </a:ln>
        <a:effectLst/>
        <a:scene3d>
          <a:camera prst="obliqueTopLeft"/>
          <a:lightRig rig="threePt" dir="t"/>
        </a:scene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311400">
            <a:lnSpc>
              <a:spcPct val="90000"/>
            </a:lnSpc>
            <a:spcBef>
              <a:spcPct val="0"/>
            </a:spcBef>
            <a:spcAft>
              <a:spcPct val="35000"/>
            </a:spcAft>
            <a:buNone/>
          </a:pPr>
          <a:endParaRPr lang="pt-PT" sz="5200" kern="1200"/>
        </a:p>
      </dsp:txBody>
      <dsp:txXfrm>
        <a:off x="11938721" y="4093665"/>
        <a:ext cx="534309" cy="733472"/>
      </dsp:txXfrm>
    </dsp:sp>
    <dsp:sp modelId="{A87A701D-5F9C-48AB-9050-4B55C0DE25D2}">
      <dsp:nvSpPr>
        <dsp:cNvPr id="0" name=""/>
        <dsp:cNvSpPr/>
      </dsp:nvSpPr>
      <dsp:spPr>
        <a:xfrm>
          <a:off x="9704447" y="8756"/>
          <a:ext cx="5002857" cy="3595453"/>
        </a:xfrm>
        <a:prstGeom prst="ellipse">
          <a:avLst/>
        </a:prstGeom>
        <a:solidFill>
          <a:srgbClr val="C00000"/>
        </a:solidFill>
        <a:ln w="76200" cap="flat" cmpd="sng" algn="ctr">
          <a:solidFill>
            <a:scrgbClr r="0" g="0" b="0"/>
          </a:solidFill>
          <a:prstDash val="solid"/>
          <a:miter lim="800000"/>
        </a:ln>
        <a:effectLst/>
        <a:scene3d>
          <a:camera prst="obliqueTopLeft"/>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A Palavra de Deus protege a nossa alma da tentação do pecado</a:t>
          </a:r>
        </a:p>
      </dsp:txBody>
      <dsp:txXfrm>
        <a:off x="10437098" y="535298"/>
        <a:ext cx="3537555" cy="2542369"/>
      </dsp:txXfrm>
    </dsp:sp>
    <dsp:sp modelId="{499B89FF-064E-45B7-8826-5C6A5FAB71BE}">
      <dsp:nvSpPr>
        <dsp:cNvPr id="0" name=""/>
        <dsp:cNvSpPr/>
      </dsp:nvSpPr>
      <dsp:spPr>
        <a:xfrm>
          <a:off x="14135710" y="6230897"/>
          <a:ext cx="318258" cy="1222454"/>
        </a:xfrm>
        <a:prstGeom prst="rightArrow">
          <a:avLst>
            <a:gd name="adj1" fmla="val 60000"/>
            <a:gd name="adj2" fmla="val 50000"/>
          </a:avLst>
        </a:prstGeom>
        <a:solidFill>
          <a:schemeClr val="accent6">
            <a:lumMod val="50000"/>
          </a:schemeClr>
        </a:solidFill>
        <a:ln w="76200">
          <a:solidFill>
            <a:srgbClr val="C00000"/>
          </a:solidFill>
        </a:ln>
        <a:effectLst/>
        <a:scene3d>
          <a:camera prst="obliqueTopLeft"/>
          <a:lightRig rig="threePt" dir="t"/>
        </a:scene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311400">
            <a:lnSpc>
              <a:spcPct val="90000"/>
            </a:lnSpc>
            <a:spcBef>
              <a:spcPct val="0"/>
            </a:spcBef>
            <a:spcAft>
              <a:spcPct val="35000"/>
            </a:spcAft>
            <a:buNone/>
          </a:pPr>
          <a:endParaRPr lang="pt-PT" sz="5200" kern="1200"/>
        </a:p>
      </dsp:txBody>
      <dsp:txXfrm>
        <a:off x="14135710" y="6475388"/>
        <a:ext cx="222781" cy="733472"/>
      </dsp:txXfrm>
    </dsp:sp>
    <dsp:sp modelId="{1385A9DC-F158-43EB-B450-5926E88B3837}">
      <dsp:nvSpPr>
        <dsp:cNvPr id="0" name=""/>
        <dsp:cNvSpPr/>
      </dsp:nvSpPr>
      <dsp:spPr>
        <a:xfrm>
          <a:off x="14604090" y="5044397"/>
          <a:ext cx="5274853" cy="3595453"/>
        </a:xfrm>
        <a:prstGeom prst="ellipse">
          <a:avLst/>
        </a:prstGeom>
        <a:solidFill>
          <a:srgbClr val="C00000"/>
        </a:solidFill>
        <a:ln w="76200" cap="flat" cmpd="sng" algn="ctr">
          <a:solidFill>
            <a:scrgbClr r="0" g="0" b="0"/>
          </a:solidFill>
          <a:prstDash val="solid"/>
          <a:miter lim="800000"/>
        </a:ln>
        <a:effectLst/>
        <a:scene3d>
          <a:camera prst="obliqueTopLeft"/>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A maior  e mais gloriosa Proteção de Deus na nossa está em </a:t>
          </a:r>
          <a:r>
            <a:rPr lang="pt-PT" sz="3200" kern="1200">
              <a:latin typeface="Bahnschrift SemiBold" panose="020B0502040204020203" pitchFamily="34" charset="0"/>
            </a:rPr>
            <a:t>uma vida de </a:t>
          </a:r>
          <a:r>
            <a:rPr lang="pt-PT" sz="3200" kern="1200" dirty="0">
              <a:latin typeface="Bahnschrift SemiBold" panose="020B0502040204020203" pitchFamily="34" charset="0"/>
            </a:rPr>
            <a:t>obediência</a:t>
          </a:r>
        </a:p>
      </dsp:txBody>
      <dsp:txXfrm>
        <a:off x="15376574" y="5570939"/>
        <a:ext cx="3729885" cy="2542369"/>
      </dsp:txXfrm>
    </dsp:sp>
    <dsp:sp modelId="{87C7782C-D019-46F5-A908-4BCB16A850A5}">
      <dsp:nvSpPr>
        <dsp:cNvPr id="0" name=""/>
        <dsp:cNvSpPr/>
      </dsp:nvSpPr>
      <dsp:spPr>
        <a:xfrm rot="5400000">
          <a:off x="11824226" y="8727115"/>
          <a:ext cx="763299" cy="1222454"/>
        </a:xfrm>
        <a:prstGeom prst="rightArrow">
          <a:avLst>
            <a:gd name="adj1" fmla="val 60000"/>
            <a:gd name="adj2" fmla="val 50000"/>
          </a:avLst>
        </a:prstGeom>
        <a:solidFill>
          <a:schemeClr val="accent6">
            <a:lumMod val="50000"/>
          </a:schemeClr>
        </a:solidFill>
        <a:ln w="76200">
          <a:solidFill>
            <a:srgbClr val="C00000"/>
          </a:solidFill>
        </a:ln>
        <a:effectLst/>
        <a:scene3d>
          <a:camera prst="obliqueTopLeft"/>
          <a:lightRig rig="threePt" dir="t"/>
        </a:scene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311400">
            <a:lnSpc>
              <a:spcPct val="90000"/>
            </a:lnSpc>
            <a:spcBef>
              <a:spcPct val="0"/>
            </a:spcBef>
            <a:spcAft>
              <a:spcPct val="35000"/>
            </a:spcAft>
            <a:buNone/>
          </a:pPr>
          <a:endParaRPr lang="pt-PT" sz="5200" kern="1200"/>
        </a:p>
      </dsp:txBody>
      <dsp:txXfrm>
        <a:off x="11938721" y="8857111"/>
        <a:ext cx="534309" cy="733472"/>
      </dsp:txXfrm>
    </dsp:sp>
    <dsp:sp modelId="{BC87593A-5AAD-4CB8-B18F-F7C33A12DF2C}">
      <dsp:nvSpPr>
        <dsp:cNvPr id="0" name=""/>
        <dsp:cNvSpPr/>
      </dsp:nvSpPr>
      <dsp:spPr>
        <a:xfrm>
          <a:off x="9630686" y="10080039"/>
          <a:ext cx="5150379" cy="3595453"/>
        </a:xfrm>
        <a:prstGeom prst="ellipse">
          <a:avLst/>
        </a:prstGeom>
        <a:solidFill>
          <a:srgbClr val="C00000"/>
        </a:solidFill>
        <a:ln w="76200" cap="flat" cmpd="sng" algn="ctr">
          <a:solidFill>
            <a:scrgbClr r="0" g="0" b="0"/>
          </a:solidFill>
          <a:prstDash val="solid"/>
          <a:miter lim="800000"/>
        </a:ln>
        <a:effectLst/>
        <a:scene3d>
          <a:camera prst="obliqueTopLeft"/>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A Proteção de Deus é sobre nossa vida quando tomamos atitudes de perdão</a:t>
          </a:r>
        </a:p>
      </dsp:txBody>
      <dsp:txXfrm>
        <a:off x="10384942" y="10606581"/>
        <a:ext cx="3641867" cy="2542369"/>
      </dsp:txXfrm>
    </dsp:sp>
    <dsp:sp modelId="{608B55FC-C6FA-45B3-8ABF-F924D59F2086}">
      <dsp:nvSpPr>
        <dsp:cNvPr id="0" name=""/>
        <dsp:cNvSpPr/>
      </dsp:nvSpPr>
      <dsp:spPr>
        <a:xfrm rot="10800000">
          <a:off x="9979787" y="6230897"/>
          <a:ext cx="302708" cy="1222454"/>
        </a:xfrm>
        <a:prstGeom prst="rightArrow">
          <a:avLst>
            <a:gd name="adj1" fmla="val 60000"/>
            <a:gd name="adj2" fmla="val 50000"/>
          </a:avLst>
        </a:prstGeom>
        <a:solidFill>
          <a:schemeClr val="accent6">
            <a:lumMod val="50000"/>
          </a:schemeClr>
        </a:solidFill>
        <a:ln w="76200">
          <a:solidFill>
            <a:srgbClr val="C00000"/>
          </a:solidFill>
        </a:ln>
        <a:effectLst/>
        <a:scene3d>
          <a:camera prst="obliqueTopLeft"/>
          <a:lightRig rig="threePt" dir="t"/>
        </a:scene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311400">
            <a:lnSpc>
              <a:spcPct val="90000"/>
            </a:lnSpc>
            <a:spcBef>
              <a:spcPct val="0"/>
            </a:spcBef>
            <a:spcAft>
              <a:spcPct val="35000"/>
            </a:spcAft>
            <a:buNone/>
          </a:pPr>
          <a:endParaRPr lang="pt-PT" sz="5200" kern="1200"/>
        </a:p>
      </dsp:txBody>
      <dsp:txXfrm rot="10800000">
        <a:off x="10070599" y="6475388"/>
        <a:ext cx="211896" cy="733472"/>
      </dsp:txXfrm>
    </dsp:sp>
    <dsp:sp modelId="{5223CE5B-CFC5-4030-A42C-8A2D46BFB0B8}">
      <dsp:nvSpPr>
        <dsp:cNvPr id="0" name=""/>
        <dsp:cNvSpPr/>
      </dsp:nvSpPr>
      <dsp:spPr>
        <a:xfrm>
          <a:off x="4503468" y="5044397"/>
          <a:ext cx="5333531" cy="3595453"/>
        </a:xfrm>
        <a:prstGeom prst="ellipse">
          <a:avLst/>
        </a:prstGeom>
        <a:solidFill>
          <a:srgbClr val="C00000"/>
        </a:solidFill>
        <a:ln w="76200" cap="flat" cmpd="sng" algn="ctr">
          <a:solidFill>
            <a:scrgbClr r="0" g="0" b="0"/>
          </a:solidFill>
          <a:prstDash val="solid"/>
          <a:miter lim="800000"/>
        </a:ln>
        <a:effectLst/>
        <a:scene3d>
          <a:camera prst="obliqueTopLeft"/>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pt-PT" sz="3200" kern="1200" dirty="0">
              <a:latin typeface="Bahnschrift SemiBold" panose="020B0502040204020203" pitchFamily="34" charset="0"/>
            </a:rPr>
            <a:t>A Oração protege a nossa vida espiritual e material. Deus envia anjos para nos guardar</a:t>
          </a:r>
        </a:p>
      </dsp:txBody>
      <dsp:txXfrm>
        <a:off x="5284546" y="5570939"/>
        <a:ext cx="3771375" cy="254236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14CAC8-A269-49EF-861F-DAB723EA030A}">
      <dsp:nvSpPr>
        <dsp:cNvPr id="0" name=""/>
        <dsp:cNvSpPr/>
      </dsp:nvSpPr>
      <dsp:spPr>
        <a:xfrm>
          <a:off x="7965974" y="4789487"/>
          <a:ext cx="8182018" cy="4105275"/>
        </a:xfrm>
        <a:prstGeom prst="roundRect">
          <a:avLst/>
        </a:prstGeom>
        <a:solidFill>
          <a:schemeClr val="accent2">
            <a:lumMod val="50000"/>
          </a:schemeClr>
        </a:solidFill>
        <a:ln w="762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2667000">
            <a:lnSpc>
              <a:spcPct val="90000"/>
            </a:lnSpc>
            <a:spcBef>
              <a:spcPct val="0"/>
            </a:spcBef>
            <a:spcAft>
              <a:spcPct val="35000"/>
            </a:spcAft>
            <a:buNone/>
          </a:pPr>
          <a:r>
            <a:rPr lang="pt-PT" sz="6000" kern="1200" dirty="0">
              <a:latin typeface="Bahnschrift SemiBold" panose="020B0502040204020203" pitchFamily="34" charset="0"/>
            </a:rPr>
            <a:t>SUBSCREVA NO CANAL E DEIXE SEU LIKE</a:t>
          </a:r>
        </a:p>
      </dsp:txBody>
      <dsp:txXfrm>
        <a:off x="8166377" y="4989890"/>
        <a:ext cx="7781212" cy="3704469"/>
      </dsp:txXfrm>
    </dsp:sp>
    <dsp:sp modelId="{796B557A-980E-4C1E-A205-1BBA107F5488}">
      <dsp:nvSpPr>
        <dsp:cNvPr id="0" name=""/>
        <dsp:cNvSpPr/>
      </dsp:nvSpPr>
      <dsp:spPr>
        <a:xfrm rot="16200045">
          <a:off x="11368844" y="4101312"/>
          <a:ext cx="1376349" cy="0"/>
        </a:xfrm>
        <a:custGeom>
          <a:avLst/>
          <a:gdLst/>
          <a:ahLst/>
          <a:cxnLst/>
          <a:rect l="0" t="0" r="0" b="0"/>
          <a:pathLst>
            <a:path>
              <a:moveTo>
                <a:pt x="0" y="0"/>
              </a:moveTo>
              <a:lnTo>
                <a:pt x="1376349" y="0"/>
              </a:lnTo>
            </a:path>
          </a:pathLst>
        </a:custGeom>
        <a:noFill/>
        <a:ln w="76200"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3F703A1A-212E-4E17-B9B9-F32A4882CA9E}">
      <dsp:nvSpPr>
        <dsp:cNvPr id="0" name=""/>
        <dsp:cNvSpPr/>
      </dsp:nvSpPr>
      <dsp:spPr>
        <a:xfrm>
          <a:off x="4359153" y="662603"/>
          <a:ext cx="15395785" cy="2750534"/>
        </a:xfrm>
        <a:prstGeom prst="roundRect">
          <a:avLst/>
        </a:prstGeom>
        <a:solidFill>
          <a:schemeClr val="accent6">
            <a:lumMod val="50000"/>
          </a:schemeClr>
        </a:solidFill>
        <a:ln w="762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2667000">
            <a:lnSpc>
              <a:spcPct val="90000"/>
            </a:lnSpc>
            <a:spcBef>
              <a:spcPct val="0"/>
            </a:spcBef>
            <a:spcAft>
              <a:spcPct val="35000"/>
            </a:spcAft>
            <a:buNone/>
          </a:pPr>
          <a:r>
            <a:rPr lang="pt-PT" sz="6000" kern="1200" dirty="0">
              <a:latin typeface="Bahnschrift SemiBold" panose="020B0502040204020203" pitchFamily="34" charset="0"/>
            </a:rPr>
            <a:t>DEUS ABENÇOE SUA VIDA E SUA FAMILIA</a:t>
          </a:r>
        </a:p>
      </dsp:txBody>
      <dsp:txXfrm>
        <a:off x="4493423" y="796873"/>
        <a:ext cx="15127245" cy="2481994"/>
      </dsp:txXfrm>
    </dsp:sp>
    <dsp:sp modelId="{1935DDEF-3738-454D-AF98-ABFC77314894}">
      <dsp:nvSpPr>
        <dsp:cNvPr id="0" name=""/>
        <dsp:cNvSpPr/>
      </dsp:nvSpPr>
      <dsp:spPr>
        <a:xfrm rot="2449492">
          <a:off x="14176798" y="9582945"/>
          <a:ext cx="2105342" cy="0"/>
        </a:xfrm>
        <a:custGeom>
          <a:avLst/>
          <a:gdLst/>
          <a:ahLst/>
          <a:cxnLst/>
          <a:rect l="0" t="0" r="0" b="0"/>
          <a:pathLst>
            <a:path>
              <a:moveTo>
                <a:pt x="0" y="0"/>
              </a:moveTo>
              <a:lnTo>
                <a:pt x="2105342"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61A7F39-8C58-4E98-876E-5B46B983BBED}">
      <dsp:nvSpPr>
        <dsp:cNvPr id="0" name=""/>
        <dsp:cNvSpPr/>
      </dsp:nvSpPr>
      <dsp:spPr>
        <a:xfrm>
          <a:off x="13849285" y="10271127"/>
          <a:ext cx="7537233" cy="2750534"/>
        </a:xfrm>
        <a:prstGeom prst="roundRect">
          <a:avLst/>
        </a:prstGeom>
        <a:solidFill>
          <a:srgbClr val="0A8E03"/>
        </a:solidFill>
        <a:ln w="762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2933700">
            <a:lnSpc>
              <a:spcPct val="90000"/>
            </a:lnSpc>
            <a:spcBef>
              <a:spcPct val="0"/>
            </a:spcBef>
            <a:spcAft>
              <a:spcPct val="35000"/>
            </a:spcAft>
            <a:buNone/>
          </a:pPr>
          <a:r>
            <a:rPr lang="pt-PT" sz="6600" kern="1200" dirty="0">
              <a:latin typeface="Blackadder ITC" panose="04020505051007020D02" pitchFamily="82" charset="0"/>
            </a:rPr>
            <a:t>Professor e Presbítero </a:t>
          </a:r>
          <a:r>
            <a:rPr lang="pt-PT" sz="6600" kern="1200" dirty="0" err="1">
              <a:latin typeface="Blackadder ITC" panose="04020505051007020D02" pitchFamily="82" charset="0"/>
            </a:rPr>
            <a:t>Quaglio</a:t>
          </a:r>
          <a:r>
            <a:rPr lang="pt-PT" sz="6600" kern="1200" dirty="0">
              <a:latin typeface="Blackadder ITC" panose="04020505051007020D02" pitchFamily="82" charset="0"/>
            </a:rPr>
            <a:t> Junior</a:t>
          </a:r>
        </a:p>
      </dsp:txBody>
      <dsp:txXfrm>
        <a:off x="13983555" y="10405397"/>
        <a:ext cx="7268693" cy="2481994"/>
      </dsp:txXfrm>
    </dsp:sp>
    <dsp:sp modelId="{37FA53C3-C1CB-4CBD-A126-EB1C06C1CA78}">
      <dsp:nvSpPr>
        <dsp:cNvPr id="0" name=""/>
        <dsp:cNvSpPr/>
      </dsp:nvSpPr>
      <dsp:spPr>
        <a:xfrm rot="8370673">
          <a:off x="6915438" y="9904287"/>
          <a:ext cx="3109583" cy="0"/>
        </a:xfrm>
        <a:custGeom>
          <a:avLst/>
          <a:gdLst/>
          <a:ahLst/>
          <a:cxnLst/>
          <a:rect l="0" t="0" r="0" b="0"/>
          <a:pathLst>
            <a:path>
              <a:moveTo>
                <a:pt x="0" y="0"/>
              </a:moveTo>
              <a:lnTo>
                <a:pt x="3109583" y="0"/>
              </a:lnTo>
            </a:path>
          </a:pathLst>
        </a:custGeom>
        <a:noFill/>
        <a:ln w="76200" cap="flat" cmpd="sng" algn="ctr">
          <a:solidFill>
            <a:scrgbClr r="0" g="0" b="0"/>
          </a:solidFill>
          <a:prstDash val="solid"/>
          <a:miter lim="800000"/>
        </a:ln>
        <a:effectLst/>
      </dsp:spPr>
      <dsp:style>
        <a:lnRef idx="2">
          <a:scrgbClr r="0" g="0" b="0"/>
        </a:lnRef>
        <a:fillRef idx="0">
          <a:scrgbClr r="0" g="0" b="0"/>
        </a:fillRef>
        <a:effectRef idx="0">
          <a:scrgbClr r="0" g="0" b="0"/>
        </a:effectRef>
        <a:fontRef idx="minor"/>
      </dsp:style>
    </dsp:sp>
    <dsp:sp modelId="{B39F87EE-8DD2-494B-9F45-58D02C30A7CC}">
      <dsp:nvSpPr>
        <dsp:cNvPr id="0" name=""/>
        <dsp:cNvSpPr/>
      </dsp:nvSpPr>
      <dsp:spPr>
        <a:xfrm>
          <a:off x="3172877" y="10913812"/>
          <a:ext cx="6685971" cy="1318001"/>
        </a:xfrm>
        <a:prstGeom prst="roundRect">
          <a:avLst/>
        </a:prstGeom>
        <a:solidFill>
          <a:srgbClr val="C00000"/>
        </a:solidFill>
        <a:ln w="762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2667000">
            <a:lnSpc>
              <a:spcPct val="90000"/>
            </a:lnSpc>
            <a:spcBef>
              <a:spcPct val="0"/>
            </a:spcBef>
            <a:spcAft>
              <a:spcPct val="35000"/>
            </a:spcAft>
            <a:buNone/>
          </a:pPr>
          <a:r>
            <a:rPr lang="pt-PT" sz="6000" kern="1200" dirty="0"/>
            <a:t>www.moldado.com</a:t>
          </a:r>
        </a:p>
      </dsp:txBody>
      <dsp:txXfrm>
        <a:off x="3237217" y="10978152"/>
        <a:ext cx="6557291" cy="1189321"/>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7.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3047802" y="2239530"/>
            <a:ext cx="18286810" cy="4764146"/>
          </a:xfrm>
        </p:spPr>
        <p:txBody>
          <a:bodyPr anchor="b"/>
          <a:lstStyle>
            <a:lvl1pPr algn="ctr">
              <a:defRPr sz="11972"/>
            </a:lvl1pPr>
          </a:lstStyle>
          <a:p>
            <a:r>
              <a:rPr lang="pt-PT"/>
              <a:t>Clique para editar o estilo de título do Modelo Global</a:t>
            </a:r>
            <a:endParaRPr lang="en-US" dirty="0"/>
          </a:p>
        </p:txBody>
      </p:sp>
      <p:sp>
        <p:nvSpPr>
          <p:cNvPr id="3" name="Subtitle 2"/>
          <p:cNvSpPr>
            <a:spLocks noGrp="1"/>
          </p:cNvSpPr>
          <p:nvPr>
            <p:ph type="subTitle" idx="1"/>
          </p:nvPr>
        </p:nvSpPr>
        <p:spPr>
          <a:xfrm>
            <a:off x="3047802" y="7187400"/>
            <a:ext cx="18286810" cy="3303858"/>
          </a:xfrm>
        </p:spPr>
        <p:txBody>
          <a:bodyPr/>
          <a:lstStyle>
            <a:lvl1pPr marL="0" indent="0" algn="ctr">
              <a:buNone/>
              <a:defRPr sz="4789"/>
            </a:lvl1pPr>
            <a:lvl2pPr marL="912297" indent="0" algn="ctr">
              <a:buNone/>
              <a:defRPr sz="3991"/>
            </a:lvl2pPr>
            <a:lvl3pPr marL="1824594" indent="0" algn="ctr">
              <a:buNone/>
              <a:defRPr sz="3592"/>
            </a:lvl3pPr>
            <a:lvl4pPr marL="2736891" indent="0" algn="ctr">
              <a:buNone/>
              <a:defRPr sz="3193"/>
            </a:lvl4pPr>
            <a:lvl5pPr marL="3649188" indent="0" algn="ctr">
              <a:buNone/>
              <a:defRPr sz="3193"/>
            </a:lvl5pPr>
            <a:lvl6pPr marL="4561484" indent="0" algn="ctr">
              <a:buNone/>
              <a:defRPr sz="3193"/>
            </a:lvl6pPr>
            <a:lvl7pPr marL="5473781" indent="0" algn="ctr">
              <a:buNone/>
              <a:defRPr sz="3193"/>
            </a:lvl7pPr>
            <a:lvl8pPr marL="6386078" indent="0" algn="ctr">
              <a:buNone/>
              <a:defRPr sz="3193"/>
            </a:lvl8pPr>
            <a:lvl9pPr marL="7298375" indent="0" algn="ctr">
              <a:buNone/>
              <a:defRPr sz="3193"/>
            </a:lvl9pPr>
          </a:lstStyle>
          <a:p>
            <a:r>
              <a:rPr lang="pt-PT"/>
              <a:t>Clique para editar o estilo de subtítulo do Modelo Global</a:t>
            </a:r>
            <a:endParaRPr lang="en-US" dirty="0"/>
          </a:p>
        </p:txBody>
      </p:sp>
      <p:sp>
        <p:nvSpPr>
          <p:cNvPr id="4" name="Date Placeholder 3"/>
          <p:cNvSpPr>
            <a:spLocks noGrp="1"/>
          </p:cNvSpPr>
          <p:nvPr>
            <p:ph type="dt" sz="half" idx="10"/>
          </p:nvPr>
        </p:nvSpPr>
        <p:spPr/>
        <p:txBody>
          <a:bodyPr/>
          <a:lstStyle/>
          <a:p>
            <a:fld id="{DAC14C5C-E381-4609-BCF2-3EF47696BB59}" type="datetimeFigureOut">
              <a:rPr lang="pt-PT" smtClean="0"/>
              <a:t>02/05/2019</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549D9468-61DD-4C94-B24C-16060BEF918F}" type="slidenum">
              <a:rPr lang="pt-PT" smtClean="0"/>
              <a:t>‹nº›</a:t>
            </a:fld>
            <a:endParaRPr lang="pt-PT"/>
          </a:p>
        </p:txBody>
      </p:sp>
    </p:spTree>
    <p:extLst>
      <p:ext uri="{BB962C8B-B14F-4D97-AF65-F5344CB8AC3E}">
        <p14:creationId xmlns:p14="http://schemas.microsoft.com/office/powerpoint/2010/main" val="2550128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Clique para editar o estilo de título do Modelo Global</a:t>
            </a:r>
            <a:endParaRPr lang="en-US" dirty="0"/>
          </a:p>
        </p:txBody>
      </p:sp>
      <p:sp>
        <p:nvSpPr>
          <p:cNvPr id="3" name="Content Placeholder 2"/>
          <p:cNvSpPr>
            <a:spLocks noGrp="1"/>
          </p:cNvSpPr>
          <p:nvPr>
            <p:ph idx="1"/>
          </p:nvPr>
        </p:nvSpPr>
        <p:spPr/>
        <p:txBody>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10"/>
          </p:nvPr>
        </p:nvSpPr>
        <p:spPr/>
        <p:txBody>
          <a:bodyPr/>
          <a:lstStyle/>
          <a:p>
            <a:fld id="{DAC14C5C-E381-4609-BCF2-3EF47696BB59}" type="datetimeFigureOut">
              <a:rPr lang="pt-PT" smtClean="0"/>
              <a:t>02/05/2019</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549D9468-61DD-4C94-B24C-16060BEF918F}" type="slidenum">
              <a:rPr lang="pt-PT" smtClean="0"/>
              <a:t>‹nº›</a:t>
            </a:fld>
            <a:endParaRPr lang="pt-PT"/>
          </a:p>
        </p:txBody>
      </p:sp>
    </p:spTree>
    <p:extLst>
      <p:ext uri="{BB962C8B-B14F-4D97-AF65-F5344CB8AC3E}">
        <p14:creationId xmlns:p14="http://schemas.microsoft.com/office/powerpoint/2010/main" val="4134004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itle 1"/>
          <p:cNvSpPr>
            <a:spLocks noGrp="1"/>
          </p:cNvSpPr>
          <p:nvPr>
            <p:ph type="title"/>
          </p:nvPr>
        </p:nvSpPr>
        <p:spPr>
          <a:xfrm>
            <a:off x="1663592" y="3411561"/>
            <a:ext cx="21029831" cy="5692267"/>
          </a:xfrm>
        </p:spPr>
        <p:txBody>
          <a:bodyPr anchor="b"/>
          <a:lstStyle>
            <a:lvl1pPr>
              <a:defRPr sz="11972"/>
            </a:lvl1pPr>
          </a:lstStyle>
          <a:p>
            <a:r>
              <a:rPr lang="pt-PT"/>
              <a:t>Clique para editar o estilo de título do Modelo Global</a:t>
            </a:r>
            <a:endParaRPr lang="en-US" dirty="0"/>
          </a:p>
        </p:txBody>
      </p:sp>
      <p:sp>
        <p:nvSpPr>
          <p:cNvPr id="3" name="Text Placeholder 2"/>
          <p:cNvSpPr>
            <a:spLocks noGrp="1"/>
          </p:cNvSpPr>
          <p:nvPr>
            <p:ph type="body" idx="1"/>
          </p:nvPr>
        </p:nvSpPr>
        <p:spPr>
          <a:xfrm>
            <a:off x="1663592" y="9157679"/>
            <a:ext cx="21029831" cy="2993429"/>
          </a:xfrm>
        </p:spPr>
        <p:txBody>
          <a:bodyPr/>
          <a:lstStyle>
            <a:lvl1pPr marL="0" indent="0">
              <a:buNone/>
              <a:defRPr sz="4789">
                <a:solidFill>
                  <a:schemeClr val="tx1">
                    <a:tint val="75000"/>
                  </a:schemeClr>
                </a:solidFill>
              </a:defRPr>
            </a:lvl1pPr>
            <a:lvl2pPr marL="912297" indent="0">
              <a:buNone/>
              <a:defRPr sz="3991">
                <a:solidFill>
                  <a:schemeClr val="tx1">
                    <a:tint val="75000"/>
                  </a:schemeClr>
                </a:solidFill>
              </a:defRPr>
            </a:lvl2pPr>
            <a:lvl3pPr marL="1824594" indent="0">
              <a:buNone/>
              <a:defRPr sz="3592">
                <a:solidFill>
                  <a:schemeClr val="tx1">
                    <a:tint val="75000"/>
                  </a:schemeClr>
                </a:solidFill>
              </a:defRPr>
            </a:lvl3pPr>
            <a:lvl4pPr marL="2736891" indent="0">
              <a:buNone/>
              <a:defRPr sz="3193">
                <a:solidFill>
                  <a:schemeClr val="tx1">
                    <a:tint val="75000"/>
                  </a:schemeClr>
                </a:solidFill>
              </a:defRPr>
            </a:lvl4pPr>
            <a:lvl5pPr marL="3649188" indent="0">
              <a:buNone/>
              <a:defRPr sz="3193">
                <a:solidFill>
                  <a:schemeClr val="tx1">
                    <a:tint val="75000"/>
                  </a:schemeClr>
                </a:solidFill>
              </a:defRPr>
            </a:lvl5pPr>
            <a:lvl6pPr marL="4561484" indent="0">
              <a:buNone/>
              <a:defRPr sz="3193">
                <a:solidFill>
                  <a:schemeClr val="tx1">
                    <a:tint val="75000"/>
                  </a:schemeClr>
                </a:solidFill>
              </a:defRPr>
            </a:lvl6pPr>
            <a:lvl7pPr marL="5473781" indent="0">
              <a:buNone/>
              <a:defRPr sz="3193">
                <a:solidFill>
                  <a:schemeClr val="tx1">
                    <a:tint val="75000"/>
                  </a:schemeClr>
                </a:solidFill>
              </a:defRPr>
            </a:lvl7pPr>
            <a:lvl8pPr marL="6386078" indent="0">
              <a:buNone/>
              <a:defRPr sz="3193">
                <a:solidFill>
                  <a:schemeClr val="tx1">
                    <a:tint val="75000"/>
                  </a:schemeClr>
                </a:solidFill>
              </a:defRPr>
            </a:lvl8pPr>
            <a:lvl9pPr marL="7298375" indent="0">
              <a:buNone/>
              <a:defRPr sz="3193">
                <a:solidFill>
                  <a:schemeClr val="tx1">
                    <a:tint val="75000"/>
                  </a:schemeClr>
                </a:solidFill>
              </a:defRPr>
            </a:lvl9pPr>
          </a:lstStyle>
          <a:p>
            <a:pPr lvl="0"/>
            <a:r>
              <a:rPr lang="pt-PT"/>
              <a:t>Editar os estilos de texto do Modelo Global</a:t>
            </a:r>
          </a:p>
        </p:txBody>
      </p:sp>
      <p:sp>
        <p:nvSpPr>
          <p:cNvPr id="4" name="Date Placeholder 3"/>
          <p:cNvSpPr>
            <a:spLocks noGrp="1"/>
          </p:cNvSpPr>
          <p:nvPr>
            <p:ph type="dt" sz="half" idx="10"/>
          </p:nvPr>
        </p:nvSpPr>
        <p:spPr/>
        <p:txBody>
          <a:bodyPr/>
          <a:lstStyle/>
          <a:p>
            <a:fld id="{DAC14C5C-E381-4609-BCF2-3EF47696BB59}" type="datetimeFigureOut">
              <a:rPr lang="pt-PT" smtClean="0"/>
              <a:t>02/05/2019</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549D9468-61DD-4C94-B24C-16060BEF918F}" type="slidenum">
              <a:rPr lang="pt-PT" smtClean="0"/>
              <a:t>‹nº›</a:t>
            </a:fld>
            <a:endParaRPr lang="pt-PT"/>
          </a:p>
        </p:txBody>
      </p:sp>
    </p:spTree>
    <p:extLst>
      <p:ext uri="{BB962C8B-B14F-4D97-AF65-F5344CB8AC3E}">
        <p14:creationId xmlns:p14="http://schemas.microsoft.com/office/powerpoint/2010/main" val="3644208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Clique para editar o estilo de título do Modelo Global</a:t>
            </a:r>
            <a:endParaRPr lang="en-US" dirty="0"/>
          </a:p>
        </p:txBody>
      </p:sp>
      <p:sp>
        <p:nvSpPr>
          <p:cNvPr id="3" name="Content Placeholder 2"/>
          <p:cNvSpPr>
            <a:spLocks noGrp="1"/>
          </p:cNvSpPr>
          <p:nvPr>
            <p:ph sz="half" idx="1"/>
          </p:nvPr>
        </p:nvSpPr>
        <p:spPr>
          <a:xfrm>
            <a:off x="1676291" y="3642798"/>
            <a:ext cx="10362526" cy="8682531"/>
          </a:xfrm>
        </p:spPr>
        <p:txBody>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Content Placeholder 3"/>
          <p:cNvSpPr>
            <a:spLocks noGrp="1"/>
          </p:cNvSpPr>
          <p:nvPr>
            <p:ph sz="half" idx="2"/>
          </p:nvPr>
        </p:nvSpPr>
        <p:spPr>
          <a:xfrm>
            <a:off x="12343596" y="3642798"/>
            <a:ext cx="10362526" cy="8682531"/>
          </a:xfrm>
        </p:spPr>
        <p:txBody>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5" name="Date Placeholder 4"/>
          <p:cNvSpPr>
            <a:spLocks noGrp="1"/>
          </p:cNvSpPr>
          <p:nvPr>
            <p:ph type="dt" sz="half" idx="10"/>
          </p:nvPr>
        </p:nvSpPr>
        <p:spPr/>
        <p:txBody>
          <a:bodyPr/>
          <a:lstStyle/>
          <a:p>
            <a:fld id="{DAC14C5C-E381-4609-BCF2-3EF47696BB59}" type="datetimeFigureOut">
              <a:rPr lang="pt-PT" smtClean="0"/>
              <a:t>02/05/2019</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549D9468-61DD-4C94-B24C-16060BEF918F}" type="slidenum">
              <a:rPr lang="pt-PT" smtClean="0"/>
              <a:t>‹nº›</a:t>
            </a:fld>
            <a:endParaRPr lang="pt-PT"/>
          </a:p>
        </p:txBody>
      </p:sp>
    </p:spTree>
    <p:extLst>
      <p:ext uri="{BB962C8B-B14F-4D97-AF65-F5344CB8AC3E}">
        <p14:creationId xmlns:p14="http://schemas.microsoft.com/office/powerpoint/2010/main" val="3753963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1679467" y="728561"/>
            <a:ext cx="21029831" cy="2644989"/>
          </a:xfrm>
        </p:spPr>
        <p:txBody>
          <a:bodyPr/>
          <a:lstStyle/>
          <a:p>
            <a:r>
              <a:rPr lang="pt-PT"/>
              <a:t>Clique para editar o estilo de título do Modelo Global</a:t>
            </a:r>
            <a:endParaRPr lang="en-US" dirty="0"/>
          </a:p>
        </p:txBody>
      </p:sp>
      <p:sp>
        <p:nvSpPr>
          <p:cNvPr id="3" name="Text Placeholder 2"/>
          <p:cNvSpPr>
            <a:spLocks noGrp="1"/>
          </p:cNvSpPr>
          <p:nvPr>
            <p:ph type="body" idx="1"/>
          </p:nvPr>
        </p:nvSpPr>
        <p:spPr>
          <a:xfrm>
            <a:off x="1679467" y="3354543"/>
            <a:ext cx="10314903" cy="1644010"/>
          </a:xfrm>
        </p:spPr>
        <p:txBody>
          <a:bodyPr anchor="b"/>
          <a:lstStyle>
            <a:lvl1pPr marL="0" indent="0">
              <a:buNone/>
              <a:defRPr sz="4789" b="1"/>
            </a:lvl1pPr>
            <a:lvl2pPr marL="912297" indent="0">
              <a:buNone/>
              <a:defRPr sz="3991" b="1"/>
            </a:lvl2pPr>
            <a:lvl3pPr marL="1824594" indent="0">
              <a:buNone/>
              <a:defRPr sz="3592" b="1"/>
            </a:lvl3pPr>
            <a:lvl4pPr marL="2736891" indent="0">
              <a:buNone/>
              <a:defRPr sz="3193" b="1"/>
            </a:lvl4pPr>
            <a:lvl5pPr marL="3649188" indent="0">
              <a:buNone/>
              <a:defRPr sz="3193" b="1"/>
            </a:lvl5pPr>
            <a:lvl6pPr marL="4561484" indent="0">
              <a:buNone/>
              <a:defRPr sz="3193" b="1"/>
            </a:lvl6pPr>
            <a:lvl7pPr marL="5473781" indent="0">
              <a:buNone/>
              <a:defRPr sz="3193" b="1"/>
            </a:lvl7pPr>
            <a:lvl8pPr marL="6386078" indent="0">
              <a:buNone/>
              <a:defRPr sz="3193" b="1"/>
            </a:lvl8pPr>
            <a:lvl9pPr marL="7298375" indent="0">
              <a:buNone/>
              <a:defRPr sz="3193" b="1"/>
            </a:lvl9pPr>
          </a:lstStyle>
          <a:p>
            <a:pPr lvl="0"/>
            <a:r>
              <a:rPr lang="pt-PT"/>
              <a:t>Editar os estilos de texto do Modelo Global</a:t>
            </a:r>
          </a:p>
        </p:txBody>
      </p:sp>
      <p:sp>
        <p:nvSpPr>
          <p:cNvPr id="4" name="Content Placeholder 3"/>
          <p:cNvSpPr>
            <a:spLocks noGrp="1"/>
          </p:cNvSpPr>
          <p:nvPr>
            <p:ph sz="half" idx="2"/>
          </p:nvPr>
        </p:nvSpPr>
        <p:spPr>
          <a:xfrm>
            <a:off x="1679467" y="4998552"/>
            <a:ext cx="10314903" cy="7352118"/>
          </a:xfrm>
        </p:spPr>
        <p:txBody>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5" name="Text Placeholder 4"/>
          <p:cNvSpPr>
            <a:spLocks noGrp="1"/>
          </p:cNvSpPr>
          <p:nvPr>
            <p:ph type="body" sz="quarter" idx="3"/>
          </p:nvPr>
        </p:nvSpPr>
        <p:spPr>
          <a:xfrm>
            <a:off x="12343597" y="3354543"/>
            <a:ext cx="10365701" cy="1644010"/>
          </a:xfrm>
        </p:spPr>
        <p:txBody>
          <a:bodyPr anchor="b"/>
          <a:lstStyle>
            <a:lvl1pPr marL="0" indent="0">
              <a:buNone/>
              <a:defRPr sz="4789" b="1"/>
            </a:lvl1pPr>
            <a:lvl2pPr marL="912297" indent="0">
              <a:buNone/>
              <a:defRPr sz="3991" b="1"/>
            </a:lvl2pPr>
            <a:lvl3pPr marL="1824594" indent="0">
              <a:buNone/>
              <a:defRPr sz="3592" b="1"/>
            </a:lvl3pPr>
            <a:lvl4pPr marL="2736891" indent="0">
              <a:buNone/>
              <a:defRPr sz="3193" b="1"/>
            </a:lvl4pPr>
            <a:lvl5pPr marL="3649188" indent="0">
              <a:buNone/>
              <a:defRPr sz="3193" b="1"/>
            </a:lvl5pPr>
            <a:lvl6pPr marL="4561484" indent="0">
              <a:buNone/>
              <a:defRPr sz="3193" b="1"/>
            </a:lvl6pPr>
            <a:lvl7pPr marL="5473781" indent="0">
              <a:buNone/>
              <a:defRPr sz="3193" b="1"/>
            </a:lvl7pPr>
            <a:lvl8pPr marL="6386078" indent="0">
              <a:buNone/>
              <a:defRPr sz="3193" b="1"/>
            </a:lvl8pPr>
            <a:lvl9pPr marL="7298375" indent="0">
              <a:buNone/>
              <a:defRPr sz="3193" b="1"/>
            </a:lvl9pPr>
          </a:lstStyle>
          <a:p>
            <a:pPr lvl="0"/>
            <a:r>
              <a:rPr lang="pt-PT"/>
              <a:t>Editar os estilos de texto do Modelo Global</a:t>
            </a:r>
          </a:p>
        </p:txBody>
      </p:sp>
      <p:sp>
        <p:nvSpPr>
          <p:cNvPr id="6" name="Content Placeholder 5"/>
          <p:cNvSpPr>
            <a:spLocks noGrp="1"/>
          </p:cNvSpPr>
          <p:nvPr>
            <p:ph sz="quarter" idx="4"/>
          </p:nvPr>
        </p:nvSpPr>
        <p:spPr>
          <a:xfrm>
            <a:off x="12343597" y="4998552"/>
            <a:ext cx="10365701" cy="7352118"/>
          </a:xfrm>
        </p:spPr>
        <p:txBody>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7" name="Date Placeholder 6"/>
          <p:cNvSpPr>
            <a:spLocks noGrp="1"/>
          </p:cNvSpPr>
          <p:nvPr>
            <p:ph type="dt" sz="half" idx="10"/>
          </p:nvPr>
        </p:nvSpPr>
        <p:spPr/>
        <p:txBody>
          <a:bodyPr/>
          <a:lstStyle/>
          <a:p>
            <a:fld id="{DAC14C5C-E381-4609-BCF2-3EF47696BB59}" type="datetimeFigureOut">
              <a:rPr lang="pt-PT" smtClean="0"/>
              <a:t>02/05/2019</a:t>
            </a:fld>
            <a:endParaRPr lang="pt-PT"/>
          </a:p>
        </p:txBody>
      </p:sp>
      <p:sp>
        <p:nvSpPr>
          <p:cNvPr id="8" name="Footer Placeholder 7"/>
          <p:cNvSpPr>
            <a:spLocks noGrp="1"/>
          </p:cNvSpPr>
          <p:nvPr>
            <p:ph type="ftr" sz="quarter" idx="11"/>
          </p:nvPr>
        </p:nvSpPr>
        <p:spPr/>
        <p:txBody>
          <a:bodyPr/>
          <a:lstStyle/>
          <a:p>
            <a:endParaRPr lang="pt-PT"/>
          </a:p>
        </p:txBody>
      </p:sp>
      <p:sp>
        <p:nvSpPr>
          <p:cNvPr id="9" name="Slide Number Placeholder 8"/>
          <p:cNvSpPr>
            <a:spLocks noGrp="1"/>
          </p:cNvSpPr>
          <p:nvPr>
            <p:ph type="sldNum" sz="quarter" idx="12"/>
          </p:nvPr>
        </p:nvSpPr>
        <p:spPr/>
        <p:txBody>
          <a:bodyPr/>
          <a:lstStyle/>
          <a:p>
            <a:fld id="{549D9468-61DD-4C94-B24C-16060BEF918F}" type="slidenum">
              <a:rPr lang="pt-PT" smtClean="0"/>
              <a:t>‹nº›</a:t>
            </a:fld>
            <a:endParaRPr lang="pt-PT"/>
          </a:p>
        </p:txBody>
      </p:sp>
    </p:spTree>
    <p:extLst>
      <p:ext uri="{BB962C8B-B14F-4D97-AF65-F5344CB8AC3E}">
        <p14:creationId xmlns:p14="http://schemas.microsoft.com/office/powerpoint/2010/main" val="1323698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Clique para editar o estilo de título do Modelo Global</a:t>
            </a:r>
            <a:endParaRPr lang="en-US" dirty="0"/>
          </a:p>
        </p:txBody>
      </p:sp>
      <p:sp>
        <p:nvSpPr>
          <p:cNvPr id="3" name="Date Placeholder 2"/>
          <p:cNvSpPr>
            <a:spLocks noGrp="1"/>
          </p:cNvSpPr>
          <p:nvPr>
            <p:ph type="dt" sz="half" idx="10"/>
          </p:nvPr>
        </p:nvSpPr>
        <p:spPr/>
        <p:txBody>
          <a:bodyPr/>
          <a:lstStyle/>
          <a:p>
            <a:fld id="{DAC14C5C-E381-4609-BCF2-3EF47696BB59}" type="datetimeFigureOut">
              <a:rPr lang="pt-PT" smtClean="0"/>
              <a:t>02/05/2019</a:t>
            </a:fld>
            <a:endParaRPr lang="pt-PT"/>
          </a:p>
        </p:txBody>
      </p:sp>
      <p:sp>
        <p:nvSpPr>
          <p:cNvPr id="4" name="Footer Placeholder 3"/>
          <p:cNvSpPr>
            <a:spLocks noGrp="1"/>
          </p:cNvSpPr>
          <p:nvPr>
            <p:ph type="ftr" sz="quarter" idx="11"/>
          </p:nvPr>
        </p:nvSpPr>
        <p:spPr/>
        <p:txBody>
          <a:bodyPr/>
          <a:lstStyle/>
          <a:p>
            <a:endParaRPr lang="pt-PT"/>
          </a:p>
        </p:txBody>
      </p:sp>
      <p:sp>
        <p:nvSpPr>
          <p:cNvPr id="5" name="Slide Number Placeholder 4"/>
          <p:cNvSpPr>
            <a:spLocks noGrp="1"/>
          </p:cNvSpPr>
          <p:nvPr>
            <p:ph type="sldNum" sz="quarter" idx="12"/>
          </p:nvPr>
        </p:nvSpPr>
        <p:spPr/>
        <p:txBody>
          <a:bodyPr/>
          <a:lstStyle/>
          <a:p>
            <a:fld id="{549D9468-61DD-4C94-B24C-16060BEF918F}" type="slidenum">
              <a:rPr lang="pt-PT" smtClean="0"/>
              <a:t>‹nº›</a:t>
            </a:fld>
            <a:endParaRPr lang="pt-PT"/>
          </a:p>
        </p:txBody>
      </p:sp>
    </p:spTree>
    <p:extLst>
      <p:ext uri="{BB962C8B-B14F-4D97-AF65-F5344CB8AC3E}">
        <p14:creationId xmlns:p14="http://schemas.microsoft.com/office/powerpoint/2010/main" val="3579629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C14C5C-E381-4609-BCF2-3EF47696BB59}" type="datetimeFigureOut">
              <a:rPr lang="pt-PT" smtClean="0"/>
              <a:t>02/05/2019</a:t>
            </a:fld>
            <a:endParaRPr lang="pt-PT"/>
          </a:p>
        </p:txBody>
      </p:sp>
      <p:sp>
        <p:nvSpPr>
          <p:cNvPr id="3" name="Footer Placeholder 2"/>
          <p:cNvSpPr>
            <a:spLocks noGrp="1"/>
          </p:cNvSpPr>
          <p:nvPr>
            <p:ph type="ftr" sz="quarter" idx="11"/>
          </p:nvPr>
        </p:nvSpPr>
        <p:spPr/>
        <p:txBody>
          <a:bodyPr/>
          <a:lstStyle/>
          <a:p>
            <a:endParaRPr lang="pt-PT"/>
          </a:p>
        </p:txBody>
      </p:sp>
      <p:sp>
        <p:nvSpPr>
          <p:cNvPr id="4" name="Slide Number Placeholder 3"/>
          <p:cNvSpPr>
            <a:spLocks noGrp="1"/>
          </p:cNvSpPr>
          <p:nvPr>
            <p:ph type="sldNum" sz="quarter" idx="12"/>
          </p:nvPr>
        </p:nvSpPr>
        <p:spPr/>
        <p:txBody>
          <a:bodyPr/>
          <a:lstStyle/>
          <a:p>
            <a:fld id="{549D9468-61DD-4C94-B24C-16060BEF918F}" type="slidenum">
              <a:rPr lang="pt-PT" smtClean="0"/>
              <a:t>‹nº›</a:t>
            </a:fld>
            <a:endParaRPr lang="pt-PT"/>
          </a:p>
        </p:txBody>
      </p:sp>
    </p:spTree>
    <p:extLst>
      <p:ext uri="{BB962C8B-B14F-4D97-AF65-F5344CB8AC3E}">
        <p14:creationId xmlns:p14="http://schemas.microsoft.com/office/powerpoint/2010/main" val="1107976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679468" y="912283"/>
            <a:ext cx="7863962" cy="3192992"/>
          </a:xfrm>
        </p:spPr>
        <p:txBody>
          <a:bodyPr anchor="b"/>
          <a:lstStyle>
            <a:lvl1pPr>
              <a:defRPr sz="6385"/>
            </a:lvl1pPr>
          </a:lstStyle>
          <a:p>
            <a:r>
              <a:rPr lang="pt-PT"/>
              <a:t>Clique para editar o estilo de título do Modelo Global</a:t>
            </a:r>
            <a:endParaRPr lang="en-US" dirty="0"/>
          </a:p>
        </p:txBody>
      </p:sp>
      <p:sp>
        <p:nvSpPr>
          <p:cNvPr id="3" name="Content Placeholder 2"/>
          <p:cNvSpPr>
            <a:spLocks noGrp="1"/>
          </p:cNvSpPr>
          <p:nvPr>
            <p:ph idx="1"/>
          </p:nvPr>
        </p:nvSpPr>
        <p:spPr>
          <a:xfrm>
            <a:off x="10365701" y="1970280"/>
            <a:ext cx="12343597" cy="9724687"/>
          </a:xfrm>
        </p:spPr>
        <p:txBody>
          <a:bodyPr/>
          <a:lstStyle>
            <a:lvl1pPr>
              <a:defRPr sz="6385"/>
            </a:lvl1pPr>
            <a:lvl2pPr>
              <a:defRPr sz="5587"/>
            </a:lvl2pPr>
            <a:lvl3pPr>
              <a:defRPr sz="4789"/>
            </a:lvl3pPr>
            <a:lvl4pPr>
              <a:defRPr sz="3991"/>
            </a:lvl4pPr>
            <a:lvl5pPr>
              <a:defRPr sz="3991"/>
            </a:lvl5pPr>
            <a:lvl6pPr>
              <a:defRPr sz="3991"/>
            </a:lvl6pPr>
            <a:lvl7pPr>
              <a:defRPr sz="3991"/>
            </a:lvl7pPr>
            <a:lvl8pPr>
              <a:defRPr sz="3991"/>
            </a:lvl8pPr>
            <a:lvl9pPr>
              <a:defRPr sz="3991"/>
            </a:lvl9p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Text Placeholder 3"/>
          <p:cNvSpPr>
            <a:spLocks noGrp="1"/>
          </p:cNvSpPr>
          <p:nvPr>
            <p:ph type="body" sz="half" idx="2"/>
          </p:nvPr>
        </p:nvSpPr>
        <p:spPr>
          <a:xfrm>
            <a:off x="1679468" y="4105275"/>
            <a:ext cx="7863962" cy="7605530"/>
          </a:xfrm>
        </p:spPr>
        <p:txBody>
          <a:bodyPr/>
          <a:lstStyle>
            <a:lvl1pPr marL="0" indent="0">
              <a:buNone/>
              <a:defRPr sz="3193"/>
            </a:lvl1pPr>
            <a:lvl2pPr marL="912297" indent="0">
              <a:buNone/>
              <a:defRPr sz="2794"/>
            </a:lvl2pPr>
            <a:lvl3pPr marL="1824594" indent="0">
              <a:buNone/>
              <a:defRPr sz="2394"/>
            </a:lvl3pPr>
            <a:lvl4pPr marL="2736891" indent="0">
              <a:buNone/>
              <a:defRPr sz="1995"/>
            </a:lvl4pPr>
            <a:lvl5pPr marL="3649188" indent="0">
              <a:buNone/>
              <a:defRPr sz="1995"/>
            </a:lvl5pPr>
            <a:lvl6pPr marL="4561484" indent="0">
              <a:buNone/>
              <a:defRPr sz="1995"/>
            </a:lvl6pPr>
            <a:lvl7pPr marL="5473781" indent="0">
              <a:buNone/>
              <a:defRPr sz="1995"/>
            </a:lvl7pPr>
            <a:lvl8pPr marL="6386078" indent="0">
              <a:buNone/>
              <a:defRPr sz="1995"/>
            </a:lvl8pPr>
            <a:lvl9pPr marL="7298375" indent="0">
              <a:buNone/>
              <a:defRPr sz="1995"/>
            </a:lvl9pPr>
          </a:lstStyle>
          <a:p>
            <a:pPr lvl="0"/>
            <a:r>
              <a:rPr lang="pt-PT"/>
              <a:t>Editar os estilos de texto do Modelo Global</a:t>
            </a:r>
          </a:p>
        </p:txBody>
      </p:sp>
      <p:sp>
        <p:nvSpPr>
          <p:cNvPr id="5" name="Date Placeholder 4"/>
          <p:cNvSpPr>
            <a:spLocks noGrp="1"/>
          </p:cNvSpPr>
          <p:nvPr>
            <p:ph type="dt" sz="half" idx="10"/>
          </p:nvPr>
        </p:nvSpPr>
        <p:spPr/>
        <p:txBody>
          <a:bodyPr/>
          <a:lstStyle/>
          <a:p>
            <a:fld id="{DAC14C5C-E381-4609-BCF2-3EF47696BB59}" type="datetimeFigureOut">
              <a:rPr lang="pt-PT" smtClean="0"/>
              <a:t>02/05/2019</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549D9468-61DD-4C94-B24C-16060BEF918F}" type="slidenum">
              <a:rPr lang="pt-PT" smtClean="0"/>
              <a:t>‹nº›</a:t>
            </a:fld>
            <a:endParaRPr lang="pt-PT"/>
          </a:p>
        </p:txBody>
      </p:sp>
    </p:spTree>
    <p:extLst>
      <p:ext uri="{BB962C8B-B14F-4D97-AF65-F5344CB8AC3E}">
        <p14:creationId xmlns:p14="http://schemas.microsoft.com/office/powerpoint/2010/main" val="1717827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679468" y="912283"/>
            <a:ext cx="7863962" cy="3192992"/>
          </a:xfrm>
        </p:spPr>
        <p:txBody>
          <a:bodyPr anchor="b"/>
          <a:lstStyle>
            <a:lvl1pPr>
              <a:defRPr sz="6385"/>
            </a:lvl1pPr>
          </a:lstStyle>
          <a:p>
            <a:r>
              <a:rPr lang="pt-PT"/>
              <a:t>Clique para editar o estilo de título do Modelo Global</a:t>
            </a:r>
            <a:endParaRPr lang="en-US" dirty="0"/>
          </a:p>
        </p:txBody>
      </p:sp>
      <p:sp>
        <p:nvSpPr>
          <p:cNvPr id="3" name="Picture Placeholder 2"/>
          <p:cNvSpPr>
            <a:spLocks noGrp="1" noChangeAspect="1"/>
          </p:cNvSpPr>
          <p:nvPr>
            <p:ph type="pic" idx="1"/>
          </p:nvPr>
        </p:nvSpPr>
        <p:spPr>
          <a:xfrm>
            <a:off x="10365701" y="1970280"/>
            <a:ext cx="12343597" cy="9724687"/>
          </a:xfrm>
        </p:spPr>
        <p:txBody>
          <a:bodyPr anchor="t"/>
          <a:lstStyle>
            <a:lvl1pPr marL="0" indent="0">
              <a:buNone/>
              <a:defRPr sz="6385"/>
            </a:lvl1pPr>
            <a:lvl2pPr marL="912297" indent="0">
              <a:buNone/>
              <a:defRPr sz="5587"/>
            </a:lvl2pPr>
            <a:lvl3pPr marL="1824594" indent="0">
              <a:buNone/>
              <a:defRPr sz="4789"/>
            </a:lvl3pPr>
            <a:lvl4pPr marL="2736891" indent="0">
              <a:buNone/>
              <a:defRPr sz="3991"/>
            </a:lvl4pPr>
            <a:lvl5pPr marL="3649188" indent="0">
              <a:buNone/>
              <a:defRPr sz="3991"/>
            </a:lvl5pPr>
            <a:lvl6pPr marL="4561484" indent="0">
              <a:buNone/>
              <a:defRPr sz="3991"/>
            </a:lvl6pPr>
            <a:lvl7pPr marL="5473781" indent="0">
              <a:buNone/>
              <a:defRPr sz="3991"/>
            </a:lvl7pPr>
            <a:lvl8pPr marL="6386078" indent="0">
              <a:buNone/>
              <a:defRPr sz="3991"/>
            </a:lvl8pPr>
            <a:lvl9pPr marL="7298375" indent="0">
              <a:buNone/>
              <a:defRPr sz="3991"/>
            </a:lvl9pPr>
          </a:lstStyle>
          <a:p>
            <a:r>
              <a:rPr lang="pt-PT"/>
              <a:t>Clique no ícone para adicionar uma imagem</a:t>
            </a:r>
            <a:endParaRPr lang="en-US" dirty="0"/>
          </a:p>
        </p:txBody>
      </p:sp>
      <p:sp>
        <p:nvSpPr>
          <p:cNvPr id="4" name="Text Placeholder 3"/>
          <p:cNvSpPr>
            <a:spLocks noGrp="1"/>
          </p:cNvSpPr>
          <p:nvPr>
            <p:ph type="body" sz="half" idx="2"/>
          </p:nvPr>
        </p:nvSpPr>
        <p:spPr>
          <a:xfrm>
            <a:off x="1679468" y="4105275"/>
            <a:ext cx="7863962" cy="7605530"/>
          </a:xfrm>
        </p:spPr>
        <p:txBody>
          <a:bodyPr/>
          <a:lstStyle>
            <a:lvl1pPr marL="0" indent="0">
              <a:buNone/>
              <a:defRPr sz="3193"/>
            </a:lvl1pPr>
            <a:lvl2pPr marL="912297" indent="0">
              <a:buNone/>
              <a:defRPr sz="2794"/>
            </a:lvl2pPr>
            <a:lvl3pPr marL="1824594" indent="0">
              <a:buNone/>
              <a:defRPr sz="2394"/>
            </a:lvl3pPr>
            <a:lvl4pPr marL="2736891" indent="0">
              <a:buNone/>
              <a:defRPr sz="1995"/>
            </a:lvl4pPr>
            <a:lvl5pPr marL="3649188" indent="0">
              <a:buNone/>
              <a:defRPr sz="1995"/>
            </a:lvl5pPr>
            <a:lvl6pPr marL="4561484" indent="0">
              <a:buNone/>
              <a:defRPr sz="1995"/>
            </a:lvl6pPr>
            <a:lvl7pPr marL="5473781" indent="0">
              <a:buNone/>
              <a:defRPr sz="1995"/>
            </a:lvl7pPr>
            <a:lvl8pPr marL="6386078" indent="0">
              <a:buNone/>
              <a:defRPr sz="1995"/>
            </a:lvl8pPr>
            <a:lvl9pPr marL="7298375" indent="0">
              <a:buNone/>
              <a:defRPr sz="1995"/>
            </a:lvl9pPr>
          </a:lstStyle>
          <a:p>
            <a:pPr lvl="0"/>
            <a:r>
              <a:rPr lang="pt-PT"/>
              <a:t>Editar os estilos de texto do Modelo Global</a:t>
            </a:r>
          </a:p>
        </p:txBody>
      </p:sp>
      <p:sp>
        <p:nvSpPr>
          <p:cNvPr id="5" name="Date Placeholder 4"/>
          <p:cNvSpPr>
            <a:spLocks noGrp="1"/>
          </p:cNvSpPr>
          <p:nvPr>
            <p:ph type="dt" sz="half" idx="10"/>
          </p:nvPr>
        </p:nvSpPr>
        <p:spPr/>
        <p:txBody>
          <a:bodyPr/>
          <a:lstStyle/>
          <a:p>
            <a:fld id="{DAC14C5C-E381-4609-BCF2-3EF47696BB59}" type="datetimeFigureOut">
              <a:rPr lang="pt-PT" smtClean="0"/>
              <a:t>02/05/2019</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549D9468-61DD-4C94-B24C-16060BEF918F}" type="slidenum">
              <a:rPr lang="pt-PT" smtClean="0"/>
              <a:t>‹nº›</a:t>
            </a:fld>
            <a:endParaRPr lang="pt-PT"/>
          </a:p>
        </p:txBody>
      </p:sp>
    </p:spTree>
    <p:extLst>
      <p:ext uri="{BB962C8B-B14F-4D97-AF65-F5344CB8AC3E}">
        <p14:creationId xmlns:p14="http://schemas.microsoft.com/office/powerpoint/2010/main" val="1149423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Clique para editar o estilo de título do Modelo Global</a:t>
            </a:r>
            <a:endParaRPr lang="en-US" dirty="0"/>
          </a:p>
        </p:txBody>
      </p:sp>
      <p:sp>
        <p:nvSpPr>
          <p:cNvPr id="3" name="Vertical Text Placeholder 2"/>
          <p:cNvSpPr>
            <a:spLocks noGrp="1"/>
          </p:cNvSpPr>
          <p:nvPr>
            <p:ph type="body" orient="vert" idx="1"/>
          </p:nvPr>
        </p:nvSpPr>
        <p:spPr/>
        <p:txBody>
          <a:bodyPr vert="eaVert"/>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10"/>
          </p:nvPr>
        </p:nvSpPr>
        <p:spPr/>
        <p:txBody>
          <a:bodyPr/>
          <a:lstStyle/>
          <a:p>
            <a:fld id="{DAC14C5C-E381-4609-BCF2-3EF47696BB59}" type="datetimeFigureOut">
              <a:rPr lang="pt-PT" smtClean="0"/>
              <a:t>02/05/2019</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549D9468-61DD-4C94-B24C-16060BEF918F}" type="slidenum">
              <a:rPr lang="pt-PT" smtClean="0"/>
              <a:t>‹nº›</a:t>
            </a:fld>
            <a:endParaRPr lang="pt-PT"/>
          </a:p>
        </p:txBody>
      </p:sp>
    </p:spTree>
    <p:extLst>
      <p:ext uri="{BB962C8B-B14F-4D97-AF65-F5344CB8AC3E}">
        <p14:creationId xmlns:p14="http://schemas.microsoft.com/office/powerpoint/2010/main" val="682670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8664" y="728560"/>
            <a:ext cx="5257458" cy="11596769"/>
          </a:xfrm>
        </p:spPr>
        <p:txBody>
          <a:bodyPr vert="eaVert"/>
          <a:lstStyle/>
          <a:p>
            <a:r>
              <a:rPr lang="pt-PT"/>
              <a:t>Clique para editar o estilo de título do Modelo Global</a:t>
            </a:r>
            <a:endParaRPr lang="en-US" dirty="0"/>
          </a:p>
        </p:txBody>
      </p:sp>
      <p:sp>
        <p:nvSpPr>
          <p:cNvPr id="3" name="Vertical Text Placeholder 2"/>
          <p:cNvSpPr>
            <a:spLocks noGrp="1"/>
          </p:cNvSpPr>
          <p:nvPr>
            <p:ph type="body" orient="vert" idx="1"/>
          </p:nvPr>
        </p:nvSpPr>
        <p:spPr>
          <a:xfrm>
            <a:off x="1676291" y="728560"/>
            <a:ext cx="15467593" cy="11596769"/>
          </a:xfrm>
        </p:spPr>
        <p:txBody>
          <a:bodyPr vert="eaVert"/>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10"/>
          </p:nvPr>
        </p:nvSpPr>
        <p:spPr/>
        <p:txBody>
          <a:bodyPr/>
          <a:lstStyle/>
          <a:p>
            <a:fld id="{DAC14C5C-E381-4609-BCF2-3EF47696BB59}" type="datetimeFigureOut">
              <a:rPr lang="pt-PT" smtClean="0"/>
              <a:t>02/05/2019</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549D9468-61DD-4C94-B24C-16060BEF918F}" type="slidenum">
              <a:rPr lang="pt-PT" smtClean="0"/>
              <a:t>‹nº›</a:t>
            </a:fld>
            <a:endParaRPr lang="pt-PT"/>
          </a:p>
        </p:txBody>
      </p:sp>
    </p:spTree>
    <p:extLst>
      <p:ext uri="{BB962C8B-B14F-4D97-AF65-F5344CB8AC3E}">
        <p14:creationId xmlns:p14="http://schemas.microsoft.com/office/powerpoint/2010/main" val="725189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291" y="728561"/>
            <a:ext cx="21029831" cy="2644989"/>
          </a:xfrm>
          <a:prstGeom prst="rect">
            <a:avLst/>
          </a:prstGeom>
        </p:spPr>
        <p:txBody>
          <a:bodyPr vert="horz" lIns="91440" tIns="45720" rIns="91440" bIns="45720" rtlCol="0" anchor="ctr">
            <a:normAutofit/>
          </a:bodyPr>
          <a:lstStyle/>
          <a:p>
            <a:r>
              <a:rPr lang="pt-PT"/>
              <a:t>Clique para editar o estilo de título do Modelo Global</a:t>
            </a:r>
            <a:endParaRPr lang="en-US" dirty="0"/>
          </a:p>
        </p:txBody>
      </p:sp>
      <p:sp>
        <p:nvSpPr>
          <p:cNvPr id="3" name="Text Placeholder 2"/>
          <p:cNvSpPr>
            <a:spLocks noGrp="1"/>
          </p:cNvSpPr>
          <p:nvPr>
            <p:ph type="body" idx="1"/>
          </p:nvPr>
        </p:nvSpPr>
        <p:spPr>
          <a:xfrm>
            <a:off x="1676291" y="3642798"/>
            <a:ext cx="21029831" cy="8682531"/>
          </a:xfrm>
          <a:prstGeom prst="rect">
            <a:avLst/>
          </a:prstGeom>
        </p:spPr>
        <p:txBody>
          <a:bodyPr vert="horz" lIns="91440" tIns="45720" rIns="91440" bIns="45720" rtlCol="0">
            <a:normAutofit/>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2"/>
          </p:nvPr>
        </p:nvSpPr>
        <p:spPr>
          <a:xfrm>
            <a:off x="1676291" y="12683273"/>
            <a:ext cx="5486043" cy="728560"/>
          </a:xfrm>
          <a:prstGeom prst="rect">
            <a:avLst/>
          </a:prstGeom>
        </p:spPr>
        <p:txBody>
          <a:bodyPr vert="horz" lIns="91440" tIns="45720" rIns="91440" bIns="45720" rtlCol="0" anchor="ctr"/>
          <a:lstStyle>
            <a:lvl1pPr algn="l">
              <a:defRPr sz="2394">
                <a:solidFill>
                  <a:schemeClr val="tx1">
                    <a:tint val="75000"/>
                  </a:schemeClr>
                </a:solidFill>
              </a:defRPr>
            </a:lvl1pPr>
          </a:lstStyle>
          <a:p>
            <a:fld id="{DAC14C5C-E381-4609-BCF2-3EF47696BB59}" type="datetimeFigureOut">
              <a:rPr lang="pt-PT" smtClean="0"/>
              <a:t>02/05/2019</a:t>
            </a:fld>
            <a:endParaRPr lang="pt-PT"/>
          </a:p>
        </p:txBody>
      </p:sp>
      <p:sp>
        <p:nvSpPr>
          <p:cNvPr id="5" name="Footer Placeholder 4"/>
          <p:cNvSpPr>
            <a:spLocks noGrp="1"/>
          </p:cNvSpPr>
          <p:nvPr>
            <p:ph type="ftr" sz="quarter" idx="3"/>
          </p:nvPr>
        </p:nvSpPr>
        <p:spPr>
          <a:xfrm>
            <a:off x="8076675" y="12683273"/>
            <a:ext cx="8229064" cy="728560"/>
          </a:xfrm>
          <a:prstGeom prst="rect">
            <a:avLst/>
          </a:prstGeom>
        </p:spPr>
        <p:txBody>
          <a:bodyPr vert="horz" lIns="91440" tIns="45720" rIns="91440" bIns="45720" rtlCol="0" anchor="ctr"/>
          <a:lstStyle>
            <a:lvl1pPr algn="ctr">
              <a:defRPr sz="2394">
                <a:solidFill>
                  <a:schemeClr val="tx1">
                    <a:tint val="75000"/>
                  </a:schemeClr>
                </a:solidFill>
              </a:defRPr>
            </a:lvl1pPr>
          </a:lstStyle>
          <a:p>
            <a:endParaRPr lang="pt-PT"/>
          </a:p>
        </p:txBody>
      </p:sp>
      <p:sp>
        <p:nvSpPr>
          <p:cNvPr id="6" name="Slide Number Placeholder 5"/>
          <p:cNvSpPr>
            <a:spLocks noGrp="1"/>
          </p:cNvSpPr>
          <p:nvPr>
            <p:ph type="sldNum" sz="quarter" idx="4"/>
          </p:nvPr>
        </p:nvSpPr>
        <p:spPr>
          <a:xfrm>
            <a:off x="17220079" y="12683273"/>
            <a:ext cx="5486043" cy="728560"/>
          </a:xfrm>
          <a:prstGeom prst="rect">
            <a:avLst/>
          </a:prstGeom>
        </p:spPr>
        <p:txBody>
          <a:bodyPr vert="horz" lIns="91440" tIns="45720" rIns="91440" bIns="45720" rtlCol="0" anchor="ctr"/>
          <a:lstStyle>
            <a:lvl1pPr algn="r">
              <a:defRPr sz="2394">
                <a:solidFill>
                  <a:schemeClr val="tx1">
                    <a:tint val="75000"/>
                  </a:schemeClr>
                </a:solidFill>
              </a:defRPr>
            </a:lvl1pPr>
          </a:lstStyle>
          <a:p>
            <a:fld id="{549D9468-61DD-4C94-B24C-16060BEF918F}" type="slidenum">
              <a:rPr lang="pt-PT" smtClean="0"/>
              <a:t>‹nº›</a:t>
            </a:fld>
            <a:endParaRPr lang="pt-PT"/>
          </a:p>
        </p:txBody>
      </p:sp>
    </p:spTree>
    <p:extLst>
      <p:ext uri="{BB962C8B-B14F-4D97-AF65-F5344CB8AC3E}">
        <p14:creationId xmlns:p14="http://schemas.microsoft.com/office/powerpoint/2010/main" val="31376117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824594" rtl="0" eaLnBrk="1" latinLnBrk="0" hangingPunct="1">
        <a:lnSpc>
          <a:spcPct val="90000"/>
        </a:lnSpc>
        <a:spcBef>
          <a:spcPct val="0"/>
        </a:spcBef>
        <a:buNone/>
        <a:defRPr sz="8780" kern="1200">
          <a:solidFill>
            <a:schemeClr val="tx1"/>
          </a:solidFill>
          <a:latin typeface="+mj-lt"/>
          <a:ea typeface="+mj-ea"/>
          <a:cs typeface="+mj-cs"/>
        </a:defRPr>
      </a:lvl1pPr>
    </p:titleStyle>
    <p:bodyStyle>
      <a:lvl1pPr marL="456148" indent="-456148" algn="l" defTabSz="1824594" rtl="0" eaLnBrk="1" latinLnBrk="0" hangingPunct="1">
        <a:lnSpc>
          <a:spcPct val="90000"/>
        </a:lnSpc>
        <a:spcBef>
          <a:spcPts val="1995"/>
        </a:spcBef>
        <a:buFont typeface="Arial" panose="020B0604020202020204" pitchFamily="34" charset="0"/>
        <a:buChar char="•"/>
        <a:defRPr sz="5587" kern="1200">
          <a:solidFill>
            <a:schemeClr val="tx1"/>
          </a:solidFill>
          <a:latin typeface="+mn-lt"/>
          <a:ea typeface="+mn-ea"/>
          <a:cs typeface="+mn-cs"/>
        </a:defRPr>
      </a:lvl1pPr>
      <a:lvl2pPr marL="1368445" indent="-456148" algn="l" defTabSz="1824594" rtl="0" eaLnBrk="1" latinLnBrk="0" hangingPunct="1">
        <a:lnSpc>
          <a:spcPct val="90000"/>
        </a:lnSpc>
        <a:spcBef>
          <a:spcPts val="998"/>
        </a:spcBef>
        <a:buFont typeface="Arial" panose="020B0604020202020204" pitchFamily="34" charset="0"/>
        <a:buChar char="•"/>
        <a:defRPr sz="4789" kern="1200">
          <a:solidFill>
            <a:schemeClr val="tx1"/>
          </a:solidFill>
          <a:latin typeface="+mn-lt"/>
          <a:ea typeface="+mn-ea"/>
          <a:cs typeface="+mn-cs"/>
        </a:defRPr>
      </a:lvl2pPr>
      <a:lvl3pPr marL="2280742" indent="-456148" algn="l" defTabSz="1824594" rtl="0" eaLnBrk="1" latinLnBrk="0" hangingPunct="1">
        <a:lnSpc>
          <a:spcPct val="90000"/>
        </a:lnSpc>
        <a:spcBef>
          <a:spcPts val="998"/>
        </a:spcBef>
        <a:buFont typeface="Arial" panose="020B0604020202020204" pitchFamily="34" charset="0"/>
        <a:buChar char="•"/>
        <a:defRPr sz="3991" kern="1200">
          <a:solidFill>
            <a:schemeClr val="tx1"/>
          </a:solidFill>
          <a:latin typeface="+mn-lt"/>
          <a:ea typeface="+mn-ea"/>
          <a:cs typeface="+mn-cs"/>
        </a:defRPr>
      </a:lvl3pPr>
      <a:lvl4pPr marL="3193039" indent="-456148" algn="l" defTabSz="1824594" rtl="0" eaLnBrk="1" latinLnBrk="0" hangingPunct="1">
        <a:lnSpc>
          <a:spcPct val="90000"/>
        </a:lnSpc>
        <a:spcBef>
          <a:spcPts val="998"/>
        </a:spcBef>
        <a:buFont typeface="Arial" panose="020B0604020202020204" pitchFamily="34" charset="0"/>
        <a:buChar char="•"/>
        <a:defRPr sz="3592" kern="1200">
          <a:solidFill>
            <a:schemeClr val="tx1"/>
          </a:solidFill>
          <a:latin typeface="+mn-lt"/>
          <a:ea typeface="+mn-ea"/>
          <a:cs typeface="+mn-cs"/>
        </a:defRPr>
      </a:lvl4pPr>
      <a:lvl5pPr marL="4105336" indent="-456148" algn="l" defTabSz="1824594" rtl="0" eaLnBrk="1" latinLnBrk="0" hangingPunct="1">
        <a:lnSpc>
          <a:spcPct val="90000"/>
        </a:lnSpc>
        <a:spcBef>
          <a:spcPts val="998"/>
        </a:spcBef>
        <a:buFont typeface="Arial" panose="020B0604020202020204" pitchFamily="34" charset="0"/>
        <a:buChar char="•"/>
        <a:defRPr sz="3592" kern="1200">
          <a:solidFill>
            <a:schemeClr val="tx1"/>
          </a:solidFill>
          <a:latin typeface="+mn-lt"/>
          <a:ea typeface="+mn-ea"/>
          <a:cs typeface="+mn-cs"/>
        </a:defRPr>
      </a:lvl5pPr>
      <a:lvl6pPr marL="5017633" indent="-456148" algn="l" defTabSz="1824594" rtl="0" eaLnBrk="1" latinLnBrk="0" hangingPunct="1">
        <a:lnSpc>
          <a:spcPct val="90000"/>
        </a:lnSpc>
        <a:spcBef>
          <a:spcPts val="998"/>
        </a:spcBef>
        <a:buFont typeface="Arial" panose="020B0604020202020204" pitchFamily="34" charset="0"/>
        <a:buChar char="•"/>
        <a:defRPr sz="3592" kern="1200">
          <a:solidFill>
            <a:schemeClr val="tx1"/>
          </a:solidFill>
          <a:latin typeface="+mn-lt"/>
          <a:ea typeface="+mn-ea"/>
          <a:cs typeface="+mn-cs"/>
        </a:defRPr>
      </a:lvl6pPr>
      <a:lvl7pPr marL="5929930" indent="-456148" algn="l" defTabSz="1824594" rtl="0" eaLnBrk="1" latinLnBrk="0" hangingPunct="1">
        <a:lnSpc>
          <a:spcPct val="90000"/>
        </a:lnSpc>
        <a:spcBef>
          <a:spcPts val="998"/>
        </a:spcBef>
        <a:buFont typeface="Arial" panose="020B0604020202020204" pitchFamily="34" charset="0"/>
        <a:buChar char="•"/>
        <a:defRPr sz="3592" kern="1200">
          <a:solidFill>
            <a:schemeClr val="tx1"/>
          </a:solidFill>
          <a:latin typeface="+mn-lt"/>
          <a:ea typeface="+mn-ea"/>
          <a:cs typeface="+mn-cs"/>
        </a:defRPr>
      </a:lvl7pPr>
      <a:lvl8pPr marL="6842227" indent="-456148" algn="l" defTabSz="1824594" rtl="0" eaLnBrk="1" latinLnBrk="0" hangingPunct="1">
        <a:lnSpc>
          <a:spcPct val="90000"/>
        </a:lnSpc>
        <a:spcBef>
          <a:spcPts val="998"/>
        </a:spcBef>
        <a:buFont typeface="Arial" panose="020B0604020202020204" pitchFamily="34" charset="0"/>
        <a:buChar char="•"/>
        <a:defRPr sz="3592" kern="1200">
          <a:solidFill>
            <a:schemeClr val="tx1"/>
          </a:solidFill>
          <a:latin typeface="+mn-lt"/>
          <a:ea typeface="+mn-ea"/>
          <a:cs typeface="+mn-cs"/>
        </a:defRPr>
      </a:lvl8pPr>
      <a:lvl9pPr marL="7754523" indent="-456148" algn="l" defTabSz="1824594" rtl="0" eaLnBrk="1" latinLnBrk="0" hangingPunct="1">
        <a:lnSpc>
          <a:spcPct val="90000"/>
        </a:lnSpc>
        <a:spcBef>
          <a:spcPts val="998"/>
        </a:spcBef>
        <a:buFont typeface="Arial" panose="020B0604020202020204" pitchFamily="34" charset="0"/>
        <a:buChar char="•"/>
        <a:defRPr sz="3592" kern="1200">
          <a:solidFill>
            <a:schemeClr val="tx1"/>
          </a:solidFill>
          <a:latin typeface="+mn-lt"/>
          <a:ea typeface="+mn-ea"/>
          <a:cs typeface="+mn-cs"/>
        </a:defRPr>
      </a:lvl9pPr>
    </p:bodyStyle>
    <p:otherStyle>
      <a:defPPr>
        <a:defRPr lang="en-US"/>
      </a:defPPr>
      <a:lvl1pPr marL="0" algn="l" defTabSz="1824594" rtl="0" eaLnBrk="1" latinLnBrk="0" hangingPunct="1">
        <a:defRPr sz="3592" kern="1200">
          <a:solidFill>
            <a:schemeClr val="tx1"/>
          </a:solidFill>
          <a:latin typeface="+mn-lt"/>
          <a:ea typeface="+mn-ea"/>
          <a:cs typeface="+mn-cs"/>
        </a:defRPr>
      </a:lvl1pPr>
      <a:lvl2pPr marL="912297" algn="l" defTabSz="1824594" rtl="0" eaLnBrk="1" latinLnBrk="0" hangingPunct="1">
        <a:defRPr sz="3592" kern="1200">
          <a:solidFill>
            <a:schemeClr val="tx1"/>
          </a:solidFill>
          <a:latin typeface="+mn-lt"/>
          <a:ea typeface="+mn-ea"/>
          <a:cs typeface="+mn-cs"/>
        </a:defRPr>
      </a:lvl2pPr>
      <a:lvl3pPr marL="1824594" algn="l" defTabSz="1824594" rtl="0" eaLnBrk="1" latinLnBrk="0" hangingPunct="1">
        <a:defRPr sz="3592" kern="1200">
          <a:solidFill>
            <a:schemeClr val="tx1"/>
          </a:solidFill>
          <a:latin typeface="+mn-lt"/>
          <a:ea typeface="+mn-ea"/>
          <a:cs typeface="+mn-cs"/>
        </a:defRPr>
      </a:lvl3pPr>
      <a:lvl4pPr marL="2736891" algn="l" defTabSz="1824594" rtl="0" eaLnBrk="1" latinLnBrk="0" hangingPunct="1">
        <a:defRPr sz="3592" kern="1200">
          <a:solidFill>
            <a:schemeClr val="tx1"/>
          </a:solidFill>
          <a:latin typeface="+mn-lt"/>
          <a:ea typeface="+mn-ea"/>
          <a:cs typeface="+mn-cs"/>
        </a:defRPr>
      </a:lvl4pPr>
      <a:lvl5pPr marL="3649188" algn="l" defTabSz="1824594" rtl="0" eaLnBrk="1" latinLnBrk="0" hangingPunct="1">
        <a:defRPr sz="3592" kern="1200">
          <a:solidFill>
            <a:schemeClr val="tx1"/>
          </a:solidFill>
          <a:latin typeface="+mn-lt"/>
          <a:ea typeface="+mn-ea"/>
          <a:cs typeface="+mn-cs"/>
        </a:defRPr>
      </a:lvl5pPr>
      <a:lvl6pPr marL="4561484" algn="l" defTabSz="1824594" rtl="0" eaLnBrk="1" latinLnBrk="0" hangingPunct="1">
        <a:defRPr sz="3592" kern="1200">
          <a:solidFill>
            <a:schemeClr val="tx1"/>
          </a:solidFill>
          <a:latin typeface="+mn-lt"/>
          <a:ea typeface="+mn-ea"/>
          <a:cs typeface="+mn-cs"/>
        </a:defRPr>
      </a:lvl6pPr>
      <a:lvl7pPr marL="5473781" algn="l" defTabSz="1824594" rtl="0" eaLnBrk="1" latinLnBrk="0" hangingPunct="1">
        <a:defRPr sz="3592" kern="1200">
          <a:solidFill>
            <a:schemeClr val="tx1"/>
          </a:solidFill>
          <a:latin typeface="+mn-lt"/>
          <a:ea typeface="+mn-ea"/>
          <a:cs typeface="+mn-cs"/>
        </a:defRPr>
      </a:lvl7pPr>
      <a:lvl8pPr marL="6386078" algn="l" defTabSz="1824594" rtl="0" eaLnBrk="1" latinLnBrk="0" hangingPunct="1">
        <a:defRPr sz="3592" kern="1200">
          <a:solidFill>
            <a:schemeClr val="tx1"/>
          </a:solidFill>
          <a:latin typeface="+mn-lt"/>
          <a:ea typeface="+mn-ea"/>
          <a:cs typeface="+mn-cs"/>
        </a:defRPr>
      </a:lvl8pPr>
      <a:lvl9pPr marL="7298375" algn="l" defTabSz="1824594" rtl="0" eaLnBrk="1" latinLnBrk="0" hangingPunct="1">
        <a:defRPr sz="359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jp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obrecolores.blogspot.com/2010/04/fondos-de-pantalla-muy-coloridos.html" TargetMode="Externa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2.jpg"/><Relationship Id="rId7" Type="http://schemas.openxmlformats.org/officeDocument/2006/relationships/diagramData" Target="../diagrams/data1.xml"/><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diagramDrawing" Target="../diagrams/drawing1.xml"/><Relationship Id="rId5" Type="http://schemas.openxmlformats.org/officeDocument/2006/relationships/image" Target="../media/image3.png"/><Relationship Id="rId10" Type="http://schemas.openxmlformats.org/officeDocument/2006/relationships/diagramColors" Target="../diagrams/colors1.xml"/><Relationship Id="rId4" Type="http://schemas.openxmlformats.org/officeDocument/2006/relationships/hyperlink" Target="http://sobrecolores.blogspot.com/2010/04/fondos-de-pantalla-muy-coloridos.html" TargetMode="External"/><Relationship Id="rId9"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diagramData" Target="../diagrams/data2.xml"/><Relationship Id="rId12"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diagramDrawing" Target="../diagrams/drawing2.xml"/><Relationship Id="rId5" Type="http://schemas.openxmlformats.org/officeDocument/2006/relationships/image" Target="../media/image3.png"/><Relationship Id="rId10" Type="http://schemas.openxmlformats.org/officeDocument/2006/relationships/diagramColors" Target="../diagrams/colors2.xml"/><Relationship Id="rId4" Type="http://schemas.openxmlformats.org/officeDocument/2006/relationships/hyperlink" Target="http://sobrecolores.blogspot.com/2010/04/fondos-de-pantalla-muy-coloridos.html" TargetMode="External"/><Relationship Id="rId9" Type="http://schemas.openxmlformats.org/officeDocument/2006/relationships/diagramQuickStyle" Target="../diagrams/quickStyle2.xml"/><Relationship Id="rId1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2.jpg"/><Relationship Id="rId7" Type="http://schemas.openxmlformats.org/officeDocument/2006/relationships/diagramData" Target="../diagrams/data3.xml"/><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diagramDrawing" Target="../diagrams/drawing3.xml"/><Relationship Id="rId5" Type="http://schemas.openxmlformats.org/officeDocument/2006/relationships/image" Target="../media/image3.png"/><Relationship Id="rId10" Type="http://schemas.openxmlformats.org/officeDocument/2006/relationships/diagramColors" Target="../diagrams/colors3.xml"/><Relationship Id="rId4" Type="http://schemas.openxmlformats.org/officeDocument/2006/relationships/hyperlink" Target="http://sobrecolores.blogspot.com/2010/04/fondos-de-pantalla-muy-coloridos.html" TargetMode="External"/><Relationship Id="rId9"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image" Target="../media/image2.jpg"/><Relationship Id="rId7" Type="http://schemas.openxmlformats.org/officeDocument/2006/relationships/diagramData" Target="../diagrams/data4.xml"/><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diagramDrawing" Target="../diagrams/drawing4.xml"/><Relationship Id="rId5" Type="http://schemas.openxmlformats.org/officeDocument/2006/relationships/image" Target="../media/image3.png"/><Relationship Id="rId10" Type="http://schemas.openxmlformats.org/officeDocument/2006/relationships/diagramColors" Target="../diagrams/colors4.xml"/><Relationship Id="rId4" Type="http://schemas.openxmlformats.org/officeDocument/2006/relationships/hyperlink" Target="http://sobrecolores.blogspot.com/2010/04/fondos-de-pantalla-muy-coloridos.html" TargetMode="External"/><Relationship Id="rId9"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image" Target="../media/image2.jpg"/><Relationship Id="rId7" Type="http://schemas.openxmlformats.org/officeDocument/2006/relationships/diagramData" Target="../diagrams/data5.xml"/><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diagramDrawing" Target="../diagrams/drawing5.xml"/><Relationship Id="rId5" Type="http://schemas.openxmlformats.org/officeDocument/2006/relationships/image" Target="../media/image3.png"/><Relationship Id="rId10" Type="http://schemas.openxmlformats.org/officeDocument/2006/relationships/diagramColors" Target="../diagrams/colors5.xml"/><Relationship Id="rId4" Type="http://schemas.openxmlformats.org/officeDocument/2006/relationships/hyperlink" Target="http://sobrecolores.blogspot.com/2010/04/fondos-de-pantalla-muy-coloridos.html" TargetMode="External"/><Relationship Id="rId9"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image" Target="../media/image2.jpg"/><Relationship Id="rId7" Type="http://schemas.openxmlformats.org/officeDocument/2006/relationships/diagramData" Target="../diagrams/data6.xml"/><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diagramDrawing" Target="../diagrams/drawing6.xml"/><Relationship Id="rId5" Type="http://schemas.openxmlformats.org/officeDocument/2006/relationships/image" Target="../media/image3.png"/><Relationship Id="rId10" Type="http://schemas.openxmlformats.org/officeDocument/2006/relationships/diagramColors" Target="../diagrams/colors6.xml"/><Relationship Id="rId4" Type="http://schemas.openxmlformats.org/officeDocument/2006/relationships/hyperlink" Target="http://sobrecolores.blogspot.com/2010/04/fondos-de-pantalla-muy-coloridos.html" TargetMode="External"/><Relationship Id="rId9"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image" Target="../media/image2.jpg"/><Relationship Id="rId7" Type="http://schemas.openxmlformats.org/officeDocument/2006/relationships/diagramData" Target="../diagrams/data7.xml"/><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diagramDrawing" Target="../diagrams/drawing7.xml"/><Relationship Id="rId5" Type="http://schemas.openxmlformats.org/officeDocument/2006/relationships/image" Target="../media/image3.png"/><Relationship Id="rId10" Type="http://schemas.openxmlformats.org/officeDocument/2006/relationships/diagramColors" Target="../diagrams/colors7.xml"/><Relationship Id="rId4" Type="http://schemas.openxmlformats.org/officeDocument/2006/relationships/hyperlink" Target="http://sobrecolores.blogspot.com/2010/04/fondos-de-pantalla-muy-coloridos.html" TargetMode="External"/><Relationship Id="rId9"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image" Target="../media/image2.jpg"/><Relationship Id="rId7" Type="http://schemas.openxmlformats.org/officeDocument/2006/relationships/diagramData" Target="../diagrams/data8.xml"/><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diagramDrawing" Target="../diagrams/drawing8.xml"/><Relationship Id="rId5" Type="http://schemas.openxmlformats.org/officeDocument/2006/relationships/image" Target="../media/image3.png"/><Relationship Id="rId10" Type="http://schemas.openxmlformats.org/officeDocument/2006/relationships/diagramColors" Target="../diagrams/colors8.xml"/><Relationship Id="rId4" Type="http://schemas.openxmlformats.org/officeDocument/2006/relationships/hyperlink" Target="http://sobrecolores.blogspot.com/2010/04/fondos-de-pantalla-muy-coloridos.html" TargetMode="External"/><Relationship Id="rId9"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9.xml"/><Relationship Id="rId13" Type="http://schemas.openxmlformats.org/officeDocument/2006/relationships/image" Target="../media/image16.png"/><Relationship Id="rId3" Type="http://schemas.openxmlformats.org/officeDocument/2006/relationships/image" Target="../media/image2.jpg"/><Relationship Id="rId7" Type="http://schemas.openxmlformats.org/officeDocument/2006/relationships/diagramData" Target="../diagrams/data9.xml"/><Relationship Id="rId12"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diagramDrawing" Target="../diagrams/drawing9.xml"/><Relationship Id="rId5" Type="http://schemas.openxmlformats.org/officeDocument/2006/relationships/image" Target="../media/image3.png"/><Relationship Id="rId10" Type="http://schemas.openxmlformats.org/officeDocument/2006/relationships/diagramColors" Target="../diagrams/colors9.xml"/><Relationship Id="rId4" Type="http://schemas.openxmlformats.org/officeDocument/2006/relationships/hyperlink" Target="http://sobrecolores.blogspot.com/2010/04/fondos-de-pantalla-muy-coloridos.html" TargetMode="External"/><Relationship Id="rId9"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image" Target="../media/image2.jpg"/><Relationship Id="rId7" Type="http://schemas.openxmlformats.org/officeDocument/2006/relationships/diagramData" Target="../diagrams/data10.xml"/><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diagramDrawing" Target="../diagrams/drawing10.xml"/><Relationship Id="rId5" Type="http://schemas.openxmlformats.org/officeDocument/2006/relationships/image" Target="../media/image3.png"/><Relationship Id="rId10" Type="http://schemas.openxmlformats.org/officeDocument/2006/relationships/diagramColors" Target="../diagrams/colors10.xml"/><Relationship Id="rId4" Type="http://schemas.openxmlformats.org/officeDocument/2006/relationships/hyperlink" Target="http://sobrecolores.blogspot.com/2010/04/fondos-de-pantalla-muy-coloridos.html" TargetMode="External"/><Relationship Id="rId9"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image" Target="../media/image2.jpg"/><Relationship Id="rId7" Type="http://schemas.openxmlformats.org/officeDocument/2006/relationships/diagramData" Target="../diagrams/data11.xml"/><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diagramDrawing" Target="../diagrams/drawing11.xml"/><Relationship Id="rId5" Type="http://schemas.openxmlformats.org/officeDocument/2006/relationships/image" Target="../media/image3.png"/><Relationship Id="rId10" Type="http://schemas.openxmlformats.org/officeDocument/2006/relationships/diagramColors" Target="../diagrams/colors11.xml"/><Relationship Id="rId4" Type="http://schemas.openxmlformats.org/officeDocument/2006/relationships/hyperlink" Target="http://sobrecolores.blogspot.com/2010/04/fondos-de-pantalla-muy-coloridos.html" TargetMode="External"/><Relationship Id="rId9"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image" Target="../media/image2.jpg"/><Relationship Id="rId7" Type="http://schemas.openxmlformats.org/officeDocument/2006/relationships/diagramData" Target="../diagrams/data12.xml"/><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diagramDrawing" Target="../diagrams/drawing12.xml"/><Relationship Id="rId5" Type="http://schemas.openxmlformats.org/officeDocument/2006/relationships/image" Target="../media/image3.png"/><Relationship Id="rId10" Type="http://schemas.openxmlformats.org/officeDocument/2006/relationships/diagramColors" Target="../diagrams/colors12.xml"/><Relationship Id="rId4" Type="http://schemas.openxmlformats.org/officeDocument/2006/relationships/hyperlink" Target="http://sobrecolores.blogspot.com/2010/04/fondos-de-pantalla-muy-coloridos.html" TargetMode="External"/><Relationship Id="rId9"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13.xml"/><Relationship Id="rId13"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diagramData" Target="../diagrams/data13.xml"/><Relationship Id="rId12"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diagramDrawing" Target="../diagrams/drawing13.xml"/><Relationship Id="rId5" Type="http://schemas.openxmlformats.org/officeDocument/2006/relationships/image" Target="../media/image3.png"/><Relationship Id="rId10" Type="http://schemas.openxmlformats.org/officeDocument/2006/relationships/diagramColors" Target="../diagrams/colors13.xml"/><Relationship Id="rId4" Type="http://schemas.openxmlformats.org/officeDocument/2006/relationships/hyperlink" Target="http://sobrecolores.blogspot.com/2010/04/fondos-de-pantalla-muy-coloridos.html" TargetMode="External"/><Relationship Id="rId9" Type="http://schemas.openxmlformats.org/officeDocument/2006/relationships/diagramQuickStyle" Target="../diagrams/quickStyle13.xml"/><Relationship Id="rId1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obrecolores.blogspot.com/2010/04/fondos-de-pantalla-muy-colorido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94D4E93B-CA20-48FD-8E2B-DE1D24C92C80}"/>
              </a:ext>
            </a:extLst>
          </p:cNvPr>
          <p:cNvPicPr>
            <a:picLocks noChangeAspect="1"/>
          </p:cNvPicPr>
          <p:nvPr/>
        </p:nvPicPr>
        <p:blipFill>
          <a:blip r:embed="rId2"/>
          <a:stretch>
            <a:fillRect/>
          </a:stretch>
        </p:blipFill>
        <p:spPr>
          <a:xfrm>
            <a:off x="6095206" y="3413125"/>
            <a:ext cx="12192000" cy="6858000"/>
          </a:xfrm>
          <a:prstGeom prst="rect">
            <a:avLst/>
          </a:prstGeom>
        </p:spPr>
      </p:pic>
      <p:sp>
        <p:nvSpPr>
          <p:cNvPr id="4" name="Moldura 3">
            <a:extLst>
              <a:ext uri="{FF2B5EF4-FFF2-40B4-BE49-F238E27FC236}">
                <a16:creationId xmlns:a16="http://schemas.microsoft.com/office/drawing/2014/main" id="{68D7FF5B-D351-48F4-9513-60E73D4ECEA5}"/>
              </a:ext>
            </a:extLst>
          </p:cNvPr>
          <p:cNvSpPr/>
          <p:nvPr/>
        </p:nvSpPr>
        <p:spPr>
          <a:xfrm>
            <a:off x="0" y="0"/>
            <a:ext cx="24382413" cy="13684249"/>
          </a:xfrm>
          <a:prstGeom prst="frame">
            <a:avLst/>
          </a:prstGeom>
          <a:blipFill dpi="0"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a:ln w="76200">
            <a:solidFill>
              <a:srgbClr val="8E11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tx1"/>
              </a:solidFill>
            </a:endParaRPr>
          </a:p>
        </p:txBody>
      </p:sp>
      <p:pic>
        <p:nvPicPr>
          <p:cNvPr id="6" name="Imagem 5">
            <a:extLst>
              <a:ext uri="{FF2B5EF4-FFF2-40B4-BE49-F238E27FC236}">
                <a16:creationId xmlns:a16="http://schemas.microsoft.com/office/drawing/2014/main" id="{E51B9F31-CB5B-4719-896D-BACF25C7B74D}"/>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3047"/>
                    </a14:imgEffect>
                    <a14:imgEffect>
                      <a14:saturation sat="33000"/>
                    </a14:imgEffect>
                  </a14:imgLayer>
                </a14:imgProps>
              </a:ext>
            </a:extLst>
          </a:blip>
          <a:stretch>
            <a:fillRect/>
          </a:stretch>
        </p:blipFill>
        <p:spPr>
          <a:xfrm>
            <a:off x="369320" y="1"/>
            <a:ext cx="23173509" cy="13684249"/>
          </a:xfrm>
          <a:prstGeom prst="snip2DiagRect">
            <a:avLst/>
          </a:prstGeom>
          <a:solidFill>
            <a:srgbClr val="FFFFFF">
              <a:shade val="85000"/>
            </a:srgbClr>
          </a:solidFill>
          <a:ln w="88900" cap="sq">
            <a:solidFill>
              <a:srgbClr val="FF0000"/>
            </a:solidFill>
            <a:miter lim="800000"/>
          </a:ln>
          <a:effectLst>
            <a:glow rad="774700">
              <a:schemeClr val="accent6">
                <a:lumMod val="40000"/>
                <a:lumOff val="60000"/>
                <a:alpha val="29000"/>
              </a:schemeClr>
            </a:glow>
            <a:outerShdw dist="469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CaixaDeTexto 7">
            <a:extLst>
              <a:ext uri="{FF2B5EF4-FFF2-40B4-BE49-F238E27FC236}">
                <a16:creationId xmlns:a16="http://schemas.microsoft.com/office/drawing/2014/main" id="{BD2C9A4B-2420-4684-8867-477E8E231799}"/>
              </a:ext>
            </a:extLst>
          </p:cNvPr>
          <p:cNvSpPr txBox="1"/>
          <p:nvPr/>
        </p:nvSpPr>
        <p:spPr>
          <a:xfrm>
            <a:off x="369320" y="492987"/>
            <a:ext cx="22152218" cy="1862048"/>
          </a:xfrm>
          <a:prstGeom prst="rect">
            <a:avLst/>
          </a:prstGeom>
          <a:noFill/>
        </p:spPr>
        <p:txBody>
          <a:bodyPr wrap="none" rtlCol="0">
            <a:spAutoFit/>
          </a:bodyPr>
          <a:lstStyle/>
          <a:p>
            <a:r>
              <a:rPr lang="pt-PT" sz="11500" dirty="0">
                <a:latin typeface="Britannic Bold" panose="020B0903060703020204" pitchFamily="34" charset="0"/>
              </a:rPr>
              <a:t>EBD 2º TRIMESTRE 2019 LIÇÃO 6</a:t>
            </a:r>
          </a:p>
        </p:txBody>
      </p:sp>
      <p:sp>
        <p:nvSpPr>
          <p:cNvPr id="9" name="CaixaDeTexto 8">
            <a:extLst>
              <a:ext uri="{FF2B5EF4-FFF2-40B4-BE49-F238E27FC236}">
                <a16:creationId xmlns:a16="http://schemas.microsoft.com/office/drawing/2014/main" id="{C8326F93-55EE-4B4A-B754-B5AEECBF1DC3}"/>
              </a:ext>
            </a:extLst>
          </p:cNvPr>
          <p:cNvSpPr txBox="1"/>
          <p:nvPr/>
        </p:nvSpPr>
        <p:spPr>
          <a:xfrm>
            <a:off x="2711307" y="10271125"/>
            <a:ext cx="17468244" cy="1569660"/>
          </a:xfrm>
          <a:prstGeom prst="rect">
            <a:avLst/>
          </a:prstGeom>
          <a:noFill/>
        </p:spPr>
        <p:txBody>
          <a:bodyPr wrap="none" rtlCol="0">
            <a:spAutoFit/>
          </a:bodyPr>
          <a:lstStyle/>
          <a:p>
            <a:r>
              <a:rPr lang="pt-PT" sz="9600" dirty="0">
                <a:latin typeface="Britannic Bold" panose="020B0903060703020204" pitchFamily="34" charset="0"/>
              </a:rPr>
              <a:t>AS CORTINAS DO TABERNÁCULO</a:t>
            </a:r>
          </a:p>
        </p:txBody>
      </p:sp>
      <p:sp>
        <p:nvSpPr>
          <p:cNvPr id="10" name="Coração 9">
            <a:extLst>
              <a:ext uri="{FF2B5EF4-FFF2-40B4-BE49-F238E27FC236}">
                <a16:creationId xmlns:a16="http://schemas.microsoft.com/office/drawing/2014/main" id="{948278CE-5BB7-4467-BBDE-C22F614B95B7}"/>
              </a:ext>
            </a:extLst>
          </p:cNvPr>
          <p:cNvSpPr/>
          <p:nvPr/>
        </p:nvSpPr>
        <p:spPr>
          <a:xfrm>
            <a:off x="12566469" y="1843465"/>
            <a:ext cx="11345680" cy="7772400"/>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6600" dirty="0">
              <a:latin typeface="Britannic Bold" panose="020B0903060703020204" pitchFamily="34" charset="0"/>
            </a:endParaRPr>
          </a:p>
          <a:p>
            <a:pPr algn="ctr"/>
            <a:endParaRPr lang="pt-PT" sz="6600" dirty="0">
              <a:latin typeface="Britannic Bold" panose="020B0903060703020204" pitchFamily="34" charset="0"/>
            </a:endParaRPr>
          </a:p>
          <a:p>
            <a:pPr algn="ctr"/>
            <a:r>
              <a:rPr lang="pt-PT" sz="6600" dirty="0">
                <a:latin typeface="Britannic Bold" panose="020B0903060703020204" pitchFamily="34" charset="0"/>
              </a:rPr>
              <a:t>IGREJA EVANGÉLICA ASSEMBLEIA DE DEUS EM PORTUGAL</a:t>
            </a:r>
          </a:p>
          <a:p>
            <a:pPr algn="ctr"/>
            <a:endParaRPr lang="pt-PT" sz="6600" dirty="0">
              <a:latin typeface="Britannic Bold" panose="020B0903060703020204" pitchFamily="34" charset="0"/>
            </a:endParaRPr>
          </a:p>
        </p:txBody>
      </p:sp>
      <p:sp>
        <p:nvSpPr>
          <p:cNvPr id="12" name="Estrela: 5 Pontos 11">
            <a:extLst>
              <a:ext uri="{FF2B5EF4-FFF2-40B4-BE49-F238E27FC236}">
                <a16:creationId xmlns:a16="http://schemas.microsoft.com/office/drawing/2014/main" id="{E39EE795-58A4-45C8-9D1F-892869F32F86}"/>
              </a:ext>
            </a:extLst>
          </p:cNvPr>
          <p:cNvSpPr/>
          <p:nvPr/>
        </p:nvSpPr>
        <p:spPr>
          <a:xfrm>
            <a:off x="0" y="2072065"/>
            <a:ext cx="9170125" cy="7315200"/>
          </a:xfrm>
          <a:prstGeom prst="star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4000" dirty="0">
                <a:solidFill>
                  <a:srgbClr val="FF0000"/>
                </a:solidFill>
                <a:latin typeface="Arial Rounded MT Bold" panose="020F0704030504030204" pitchFamily="34" charset="0"/>
              </a:rPr>
              <a:t>SUBSCREVA NO CANAL E DEIXE SEU LIKE</a:t>
            </a:r>
          </a:p>
        </p:txBody>
      </p:sp>
      <p:pic>
        <p:nvPicPr>
          <p:cNvPr id="13" name="Imagem 12">
            <a:extLst>
              <a:ext uri="{FF2B5EF4-FFF2-40B4-BE49-F238E27FC236}">
                <a16:creationId xmlns:a16="http://schemas.microsoft.com/office/drawing/2014/main" id="{482EB5A8-8D49-49DF-A1C3-371FD09FF44B}"/>
              </a:ext>
            </a:extLst>
          </p:cNvPr>
          <p:cNvPicPr>
            <a:picLocks noChangeAspect="1"/>
          </p:cNvPicPr>
          <p:nvPr/>
        </p:nvPicPr>
        <p:blipFill>
          <a:blip r:embed="rId7"/>
          <a:stretch>
            <a:fillRect/>
          </a:stretch>
        </p:blipFill>
        <p:spPr>
          <a:xfrm>
            <a:off x="3270635" y="7472740"/>
            <a:ext cx="3027024" cy="2972615"/>
          </a:xfrm>
          <a:prstGeom prst="rect">
            <a:avLst/>
          </a:prstGeom>
        </p:spPr>
      </p:pic>
      <p:sp>
        <p:nvSpPr>
          <p:cNvPr id="14" name="CaixaDeTexto 13">
            <a:extLst>
              <a:ext uri="{FF2B5EF4-FFF2-40B4-BE49-F238E27FC236}">
                <a16:creationId xmlns:a16="http://schemas.microsoft.com/office/drawing/2014/main" id="{2BF5F31F-B23E-4B81-A85A-9333B098AA77}"/>
              </a:ext>
            </a:extLst>
          </p:cNvPr>
          <p:cNvSpPr txBox="1"/>
          <p:nvPr/>
        </p:nvSpPr>
        <p:spPr>
          <a:xfrm>
            <a:off x="3855362" y="12237448"/>
            <a:ext cx="16201423" cy="923330"/>
          </a:xfrm>
          <a:prstGeom prst="rect">
            <a:avLst/>
          </a:prstGeom>
          <a:solidFill>
            <a:srgbClr val="00B050"/>
          </a:solidFill>
        </p:spPr>
        <p:txBody>
          <a:bodyPr wrap="none" rtlCol="0">
            <a:spAutoFit/>
          </a:bodyPr>
          <a:lstStyle/>
          <a:p>
            <a:r>
              <a:rPr lang="pt-PT" sz="5400" dirty="0">
                <a:solidFill>
                  <a:srgbClr val="FFFF00"/>
                </a:solidFill>
                <a:latin typeface="Arial Rounded MT Bold" panose="020F0704030504030204" pitchFamily="34" charset="0"/>
              </a:rPr>
              <a:t>PROFESSOR E PRESBÍTERO QUAGLIO JUNIOR</a:t>
            </a:r>
          </a:p>
        </p:txBody>
      </p:sp>
      <p:pic>
        <p:nvPicPr>
          <p:cNvPr id="2" name="Imagem 1">
            <a:extLst>
              <a:ext uri="{FF2B5EF4-FFF2-40B4-BE49-F238E27FC236}">
                <a16:creationId xmlns:a16="http://schemas.microsoft.com/office/drawing/2014/main" id="{C00C3E78-E891-453D-8D54-ADB2790A8272}"/>
              </a:ext>
            </a:extLst>
          </p:cNvPr>
          <p:cNvPicPr>
            <a:picLocks noChangeAspect="1"/>
          </p:cNvPicPr>
          <p:nvPr/>
        </p:nvPicPr>
        <p:blipFill>
          <a:blip r:embed="rId8"/>
          <a:stretch>
            <a:fillRect/>
          </a:stretch>
        </p:blipFill>
        <p:spPr>
          <a:xfrm>
            <a:off x="7669772" y="5481989"/>
            <a:ext cx="7551314" cy="4987467"/>
          </a:xfrm>
          <a:prstGeom prst="rect">
            <a:avLst/>
          </a:prstGeom>
        </p:spPr>
      </p:pic>
    </p:spTree>
    <p:extLst>
      <p:ext uri="{BB962C8B-B14F-4D97-AF65-F5344CB8AC3E}">
        <p14:creationId xmlns:p14="http://schemas.microsoft.com/office/powerpoint/2010/main" val="2622940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94D4E93B-CA20-48FD-8E2B-DE1D24C92C80}"/>
              </a:ext>
            </a:extLst>
          </p:cNvPr>
          <p:cNvPicPr>
            <a:picLocks noChangeAspect="1"/>
          </p:cNvPicPr>
          <p:nvPr/>
        </p:nvPicPr>
        <p:blipFill>
          <a:blip r:embed="rId2"/>
          <a:stretch>
            <a:fillRect/>
          </a:stretch>
        </p:blipFill>
        <p:spPr>
          <a:xfrm>
            <a:off x="6095206" y="3413125"/>
            <a:ext cx="12192000" cy="6858000"/>
          </a:xfrm>
          <a:prstGeom prst="rect">
            <a:avLst/>
          </a:prstGeom>
        </p:spPr>
      </p:pic>
      <p:sp>
        <p:nvSpPr>
          <p:cNvPr id="4" name="Moldura 3">
            <a:extLst>
              <a:ext uri="{FF2B5EF4-FFF2-40B4-BE49-F238E27FC236}">
                <a16:creationId xmlns:a16="http://schemas.microsoft.com/office/drawing/2014/main" id="{68D7FF5B-D351-48F4-9513-60E73D4ECEA5}"/>
              </a:ext>
            </a:extLst>
          </p:cNvPr>
          <p:cNvSpPr/>
          <p:nvPr/>
        </p:nvSpPr>
        <p:spPr>
          <a:xfrm>
            <a:off x="0" y="0"/>
            <a:ext cx="24382413" cy="13684249"/>
          </a:xfrm>
          <a:prstGeom prst="frame">
            <a:avLst/>
          </a:prstGeom>
          <a:blipFill dpi="0"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a:ln w="76200">
            <a:solidFill>
              <a:srgbClr val="8E11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tx1"/>
              </a:solidFill>
            </a:endParaRPr>
          </a:p>
        </p:txBody>
      </p:sp>
      <p:pic>
        <p:nvPicPr>
          <p:cNvPr id="6" name="Imagem 5">
            <a:extLst>
              <a:ext uri="{FF2B5EF4-FFF2-40B4-BE49-F238E27FC236}">
                <a16:creationId xmlns:a16="http://schemas.microsoft.com/office/drawing/2014/main" id="{E51B9F31-CB5B-4719-896D-BACF25C7B74D}"/>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3047"/>
                    </a14:imgEffect>
                    <a14:imgEffect>
                      <a14:saturation sat="33000"/>
                    </a14:imgEffect>
                  </a14:imgLayer>
                </a14:imgProps>
              </a:ext>
            </a:extLst>
          </a:blip>
          <a:stretch>
            <a:fillRect/>
          </a:stretch>
        </p:blipFill>
        <p:spPr>
          <a:xfrm>
            <a:off x="470263" y="0"/>
            <a:ext cx="23173509" cy="13684249"/>
          </a:xfrm>
          <a:prstGeom prst="snip2DiagRect">
            <a:avLst/>
          </a:prstGeom>
          <a:solidFill>
            <a:srgbClr val="FFFFFF">
              <a:shade val="85000"/>
            </a:srgbClr>
          </a:solidFill>
          <a:ln w="88900" cap="sq">
            <a:solidFill>
              <a:srgbClr val="FF0000"/>
            </a:solidFill>
            <a:miter lim="800000"/>
          </a:ln>
          <a:effectLst>
            <a:glow rad="774700">
              <a:schemeClr val="accent6">
                <a:lumMod val="40000"/>
                <a:lumOff val="60000"/>
                <a:alpha val="29000"/>
              </a:schemeClr>
            </a:glow>
            <a:outerShdw dist="469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aphicFrame>
        <p:nvGraphicFramePr>
          <p:cNvPr id="2" name="Diagrama 1">
            <a:extLst>
              <a:ext uri="{FF2B5EF4-FFF2-40B4-BE49-F238E27FC236}">
                <a16:creationId xmlns:a16="http://schemas.microsoft.com/office/drawing/2014/main" id="{C94AEC87-EE8D-490F-90D3-7B7F22EFDD24}"/>
              </a:ext>
            </a:extLst>
          </p:cNvPr>
          <p:cNvGraphicFramePr/>
          <p:nvPr>
            <p:extLst>
              <p:ext uri="{D42A27DB-BD31-4B8C-83A1-F6EECF244321}">
                <p14:modId xmlns:p14="http://schemas.microsoft.com/office/powerpoint/2010/main" val="3534539506"/>
              </p:ext>
            </p:extLst>
          </p:nvPr>
        </p:nvGraphicFramePr>
        <p:xfrm>
          <a:off x="0" y="0"/>
          <a:ext cx="24114035" cy="136842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685410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94D4E93B-CA20-48FD-8E2B-DE1D24C92C80}"/>
              </a:ext>
            </a:extLst>
          </p:cNvPr>
          <p:cNvPicPr>
            <a:picLocks noChangeAspect="1"/>
          </p:cNvPicPr>
          <p:nvPr/>
        </p:nvPicPr>
        <p:blipFill>
          <a:blip r:embed="rId2"/>
          <a:stretch>
            <a:fillRect/>
          </a:stretch>
        </p:blipFill>
        <p:spPr>
          <a:xfrm>
            <a:off x="6095206" y="3413125"/>
            <a:ext cx="12192000" cy="6858000"/>
          </a:xfrm>
          <a:prstGeom prst="rect">
            <a:avLst/>
          </a:prstGeom>
        </p:spPr>
      </p:pic>
      <p:sp>
        <p:nvSpPr>
          <p:cNvPr id="4" name="Moldura 3">
            <a:extLst>
              <a:ext uri="{FF2B5EF4-FFF2-40B4-BE49-F238E27FC236}">
                <a16:creationId xmlns:a16="http://schemas.microsoft.com/office/drawing/2014/main" id="{68D7FF5B-D351-48F4-9513-60E73D4ECEA5}"/>
              </a:ext>
            </a:extLst>
          </p:cNvPr>
          <p:cNvSpPr/>
          <p:nvPr/>
        </p:nvSpPr>
        <p:spPr>
          <a:xfrm>
            <a:off x="0" y="0"/>
            <a:ext cx="24382413" cy="13684249"/>
          </a:xfrm>
          <a:prstGeom prst="frame">
            <a:avLst/>
          </a:prstGeom>
          <a:blipFill dpi="0"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a:ln w="76200">
            <a:solidFill>
              <a:srgbClr val="8E11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tx1"/>
              </a:solidFill>
            </a:endParaRPr>
          </a:p>
        </p:txBody>
      </p:sp>
      <p:pic>
        <p:nvPicPr>
          <p:cNvPr id="6" name="Imagem 5">
            <a:extLst>
              <a:ext uri="{FF2B5EF4-FFF2-40B4-BE49-F238E27FC236}">
                <a16:creationId xmlns:a16="http://schemas.microsoft.com/office/drawing/2014/main" id="{E51B9F31-CB5B-4719-896D-BACF25C7B74D}"/>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3047"/>
                    </a14:imgEffect>
                    <a14:imgEffect>
                      <a14:saturation sat="33000"/>
                    </a14:imgEffect>
                  </a14:imgLayer>
                </a14:imgProps>
              </a:ext>
            </a:extLst>
          </a:blip>
          <a:stretch>
            <a:fillRect/>
          </a:stretch>
        </p:blipFill>
        <p:spPr>
          <a:xfrm>
            <a:off x="604451" y="-1"/>
            <a:ext cx="23173509" cy="13684249"/>
          </a:xfrm>
          <a:prstGeom prst="snip2DiagRect">
            <a:avLst/>
          </a:prstGeom>
          <a:solidFill>
            <a:srgbClr val="FFFFFF">
              <a:shade val="85000"/>
            </a:srgbClr>
          </a:solidFill>
          <a:ln w="88900" cap="sq">
            <a:solidFill>
              <a:srgbClr val="FF0000"/>
            </a:solidFill>
            <a:miter lim="800000"/>
          </a:ln>
          <a:effectLst>
            <a:glow rad="774700">
              <a:schemeClr val="accent6">
                <a:lumMod val="40000"/>
                <a:lumOff val="60000"/>
                <a:alpha val="29000"/>
              </a:schemeClr>
            </a:glow>
            <a:outerShdw dist="469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aphicFrame>
        <p:nvGraphicFramePr>
          <p:cNvPr id="13" name="Diagrama 12">
            <a:extLst>
              <a:ext uri="{FF2B5EF4-FFF2-40B4-BE49-F238E27FC236}">
                <a16:creationId xmlns:a16="http://schemas.microsoft.com/office/drawing/2014/main" id="{43E41D51-751C-466E-878A-4BFDE3BCD27A}"/>
              </a:ext>
            </a:extLst>
          </p:cNvPr>
          <p:cNvGraphicFramePr/>
          <p:nvPr>
            <p:extLst>
              <p:ext uri="{D42A27DB-BD31-4B8C-83A1-F6EECF244321}">
                <p14:modId xmlns:p14="http://schemas.microsoft.com/office/powerpoint/2010/main" val="484404606"/>
              </p:ext>
            </p:extLst>
          </p:nvPr>
        </p:nvGraphicFramePr>
        <p:xfrm>
          <a:off x="604451" y="206477"/>
          <a:ext cx="21842594" cy="1347777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4" name="Retângulo 13">
            <a:extLst>
              <a:ext uri="{FF2B5EF4-FFF2-40B4-BE49-F238E27FC236}">
                <a16:creationId xmlns:a16="http://schemas.microsoft.com/office/drawing/2014/main" id="{FDF8BE78-09EC-47AC-BAC4-9988FDA8D710}"/>
              </a:ext>
            </a:extLst>
          </p:cNvPr>
          <p:cNvSpPr/>
          <p:nvPr/>
        </p:nvSpPr>
        <p:spPr>
          <a:xfrm>
            <a:off x="11774371" y="2489795"/>
            <a:ext cx="184730" cy="923330"/>
          </a:xfrm>
          <a:prstGeom prst="rect">
            <a:avLst/>
          </a:prstGeom>
          <a:noFill/>
        </p:spPr>
        <p:txBody>
          <a:bodyPr wrap="none" lIns="91440" tIns="45720" rIns="91440" bIns="45720">
            <a:spAutoFit/>
          </a:bodyPr>
          <a:lstStyle/>
          <a:p>
            <a:pPr algn="ctr"/>
            <a:endParaRPr lang="pt-PT" sz="5400" b="0" cap="none" spc="0" dirty="0">
              <a:ln w="0"/>
              <a:solidFill>
                <a:schemeClr val="tx1"/>
              </a:solidFill>
              <a:effectLst>
                <a:outerShdw blurRad="38100" dist="19050" dir="2700000" algn="tl" rotWithShape="0">
                  <a:schemeClr val="dk1">
                    <a:alpha val="40000"/>
                  </a:schemeClr>
                </a:outerShdw>
              </a:effectLst>
            </a:endParaRPr>
          </a:p>
        </p:txBody>
      </p:sp>
      <p:pic>
        <p:nvPicPr>
          <p:cNvPr id="15" name="Imagem 14">
            <a:extLst>
              <a:ext uri="{FF2B5EF4-FFF2-40B4-BE49-F238E27FC236}">
                <a16:creationId xmlns:a16="http://schemas.microsoft.com/office/drawing/2014/main" id="{B9CF94DC-BC71-4C8A-A562-E9B9B253D329}"/>
              </a:ext>
            </a:extLst>
          </p:cNvPr>
          <p:cNvPicPr>
            <a:picLocks noChangeAspect="1"/>
          </p:cNvPicPr>
          <p:nvPr/>
        </p:nvPicPr>
        <p:blipFill>
          <a:blip r:embed="rId12"/>
          <a:stretch>
            <a:fillRect/>
          </a:stretch>
        </p:blipFill>
        <p:spPr>
          <a:xfrm>
            <a:off x="15239205" y="4323378"/>
            <a:ext cx="3652451" cy="2681032"/>
          </a:xfrm>
          <a:prstGeom prst="rect">
            <a:avLst/>
          </a:prstGeom>
          <a:ln w="76200">
            <a:solidFill>
              <a:schemeClr val="bg1"/>
            </a:solidFill>
          </a:ln>
        </p:spPr>
      </p:pic>
      <p:sp>
        <p:nvSpPr>
          <p:cNvPr id="16" name="CaixaDeTexto 15">
            <a:extLst>
              <a:ext uri="{FF2B5EF4-FFF2-40B4-BE49-F238E27FC236}">
                <a16:creationId xmlns:a16="http://schemas.microsoft.com/office/drawing/2014/main" id="{BA414399-222F-4A7E-ACFC-84B0014A8371}"/>
              </a:ext>
            </a:extLst>
          </p:cNvPr>
          <p:cNvSpPr txBox="1"/>
          <p:nvPr/>
        </p:nvSpPr>
        <p:spPr>
          <a:xfrm>
            <a:off x="18962675" y="5234514"/>
            <a:ext cx="3214341" cy="830997"/>
          </a:xfrm>
          <a:prstGeom prst="rect">
            <a:avLst/>
          </a:prstGeom>
          <a:noFill/>
        </p:spPr>
        <p:txBody>
          <a:bodyPr wrap="none" rtlCol="0">
            <a:spAutoFit/>
          </a:bodyPr>
          <a:lstStyle/>
          <a:p>
            <a:r>
              <a:rPr lang="pt-PT" sz="4800" dirty="0">
                <a:solidFill>
                  <a:schemeClr val="bg1"/>
                </a:solidFill>
                <a:latin typeface="Bahnschrift SemiBold" panose="020B0502040204020203" pitchFamily="34" charset="0"/>
              </a:rPr>
              <a:t>DONINHAS</a:t>
            </a:r>
          </a:p>
        </p:txBody>
      </p:sp>
      <p:pic>
        <p:nvPicPr>
          <p:cNvPr id="17" name="Imagem 16">
            <a:extLst>
              <a:ext uri="{FF2B5EF4-FFF2-40B4-BE49-F238E27FC236}">
                <a16:creationId xmlns:a16="http://schemas.microsoft.com/office/drawing/2014/main" id="{D8B56452-C16C-4B02-B488-4192408B40E3}"/>
              </a:ext>
            </a:extLst>
          </p:cNvPr>
          <p:cNvPicPr>
            <a:picLocks noChangeAspect="1"/>
          </p:cNvPicPr>
          <p:nvPr/>
        </p:nvPicPr>
        <p:blipFill>
          <a:blip r:embed="rId13"/>
          <a:stretch>
            <a:fillRect/>
          </a:stretch>
        </p:blipFill>
        <p:spPr>
          <a:xfrm>
            <a:off x="15239204" y="7004410"/>
            <a:ext cx="3652451" cy="2681032"/>
          </a:xfrm>
          <a:prstGeom prst="rect">
            <a:avLst/>
          </a:prstGeom>
          <a:ln w="76200">
            <a:solidFill>
              <a:schemeClr val="bg1"/>
            </a:solidFill>
          </a:ln>
        </p:spPr>
      </p:pic>
      <p:sp>
        <p:nvSpPr>
          <p:cNvPr id="18" name="CaixaDeTexto 17">
            <a:extLst>
              <a:ext uri="{FF2B5EF4-FFF2-40B4-BE49-F238E27FC236}">
                <a16:creationId xmlns:a16="http://schemas.microsoft.com/office/drawing/2014/main" id="{A0ED0CA4-7949-4155-9B92-EBFC35E47B4A}"/>
              </a:ext>
            </a:extLst>
          </p:cNvPr>
          <p:cNvSpPr txBox="1"/>
          <p:nvPr/>
        </p:nvSpPr>
        <p:spPr>
          <a:xfrm>
            <a:off x="18998185" y="7631208"/>
            <a:ext cx="3484370" cy="830997"/>
          </a:xfrm>
          <a:prstGeom prst="rect">
            <a:avLst/>
          </a:prstGeom>
          <a:noFill/>
        </p:spPr>
        <p:txBody>
          <a:bodyPr wrap="square" rtlCol="0">
            <a:spAutoFit/>
          </a:bodyPr>
          <a:lstStyle/>
          <a:p>
            <a:r>
              <a:rPr lang="pt-PT" sz="4800" dirty="0">
                <a:solidFill>
                  <a:schemeClr val="bg1"/>
                </a:solidFill>
                <a:latin typeface="Bahnschrift SemiBold" panose="020B0502040204020203" pitchFamily="34" charset="0"/>
              </a:rPr>
              <a:t>LONTRAS</a:t>
            </a:r>
          </a:p>
        </p:txBody>
      </p:sp>
      <p:pic>
        <p:nvPicPr>
          <p:cNvPr id="19" name="Imagem 18">
            <a:extLst>
              <a:ext uri="{FF2B5EF4-FFF2-40B4-BE49-F238E27FC236}">
                <a16:creationId xmlns:a16="http://schemas.microsoft.com/office/drawing/2014/main" id="{9A107298-F48E-4A77-91AB-08CE5E5C168D}"/>
              </a:ext>
            </a:extLst>
          </p:cNvPr>
          <p:cNvPicPr>
            <a:picLocks noChangeAspect="1"/>
          </p:cNvPicPr>
          <p:nvPr/>
        </p:nvPicPr>
        <p:blipFill>
          <a:blip r:embed="rId14"/>
          <a:stretch>
            <a:fillRect/>
          </a:stretch>
        </p:blipFill>
        <p:spPr>
          <a:xfrm>
            <a:off x="15239204" y="9907049"/>
            <a:ext cx="6937811" cy="2681032"/>
          </a:xfrm>
          <a:prstGeom prst="rect">
            <a:avLst/>
          </a:prstGeom>
          <a:ln w="76200">
            <a:solidFill>
              <a:schemeClr val="bg1"/>
            </a:solidFill>
          </a:ln>
        </p:spPr>
      </p:pic>
      <p:sp>
        <p:nvSpPr>
          <p:cNvPr id="20" name="CaixaDeTexto 19">
            <a:extLst>
              <a:ext uri="{FF2B5EF4-FFF2-40B4-BE49-F238E27FC236}">
                <a16:creationId xmlns:a16="http://schemas.microsoft.com/office/drawing/2014/main" id="{7DAEA1D7-7136-4C4E-BB8A-1713FAED0EC3}"/>
              </a:ext>
            </a:extLst>
          </p:cNvPr>
          <p:cNvSpPr txBox="1"/>
          <p:nvPr/>
        </p:nvSpPr>
        <p:spPr>
          <a:xfrm>
            <a:off x="16877263" y="9891919"/>
            <a:ext cx="3424335" cy="1015663"/>
          </a:xfrm>
          <a:prstGeom prst="rect">
            <a:avLst/>
          </a:prstGeom>
          <a:noFill/>
          <a:ln w="76200">
            <a:solidFill>
              <a:schemeClr val="bg1"/>
            </a:solidFill>
          </a:ln>
        </p:spPr>
        <p:txBody>
          <a:bodyPr wrap="none" rtlCol="0">
            <a:spAutoFit/>
          </a:bodyPr>
          <a:lstStyle/>
          <a:p>
            <a:r>
              <a:rPr lang="pt-PT" sz="6000" dirty="0">
                <a:solidFill>
                  <a:srgbClr val="FFFF00"/>
                </a:solidFill>
                <a:latin typeface="Bahnschrift SemiBold" panose="020B0502040204020203" pitchFamily="34" charset="0"/>
              </a:rPr>
              <a:t>TEXUGOS</a:t>
            </a:r>
          </a:p>
        </p:txBody>
      </p:sp>
    </p:spTree>
    <p:extLst>
      <p:ext uri="{BB962C8B-B14F-4D97-AF65-F5344CB8AC3E}">
        <p14:creationId xmlns:p14="http://schemas.microsoft.com/office/powerpoint/2010/main" val="166509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94D4E93B-CA20-48FD-8E2B-DE1D24C92C80}"/>
              </a:ext>
            </a:extLst>
          </p:cNvPr>
          <p:cNvPicPr>
            <a:picLocks noChangeAspect="1"/>
          </p:cNvPicPr>
          <p:nvPr/>
        </p:nvPicPr>
        <p:blipFill>
          <a:blip r:embed="rId2"/>
          <a:stretch>
            <a:fillRect/>
          </a:stretch>
        </p:blipFill>
        <p:spPr>
          <a:xfrm>
            <a:off x="6095206" y="3413125"/>
            <a:ext cx="12192000" cy="6858000"/>
          </a:xfrm>
          <a:prstGeom prst="rect">
            <a:avLst/>
          </a:prstGeom>
        </p:spPr>
      </p:pic>
      <p:sp>
        <p:nvSpPr>
          <p:cNvPr id="4" name="Moldura 3">
            <a:extLst>
              <a:ext uri="{FF2B5EF4-FFF2-40B4-BE49-F238E27FC236}">
                <a16:creationId xmlns:a16="http://schemas.microsoft.com/office/drawing/2014/main" id="{68D7FF5B-D351-48F4-9513-60E73D4ECEA5}"/>
              </a:ext>
            </a:extLst>
          </p:cNvPr>
          <p:cNvSpPr/>
          <p:nvPr/>
        </p:nvSpPr>
        <p:spPr>
          <a:xfrm>
            <a:off x="0" y="0"/>
            <a:ext cx="24382413" cy="13684249"/>
          </a:xfrm>
          <a:prstGeom prst="frame">
            <a:avLst/>
          </a:prstGeom>
          <a:blipFill dpi="0"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a:ln w="76200">
            <a:solidFill>
              <a:srgbClr val="8E11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tx1"/>
              </a:solidFill>
            </a:endParaRPr>
          </a:p>
        </p:txBody>
      </p:sp>
      <p:pic>
        <p:nvPicPr>
          <p:cNvPr id="6" name="Imagem 5">
            <a:extLst>
              <a:ext uri="{FF2B5EF4-FFF2-40B4-BE49-F238E27FC236}">
                <a16:creationId xmlns:a16="http://schemas.microsoft.com/office/drawing/2014/main" id="{E51B9F31-CB5B-4719-896D-BACF25C7B74D}"/>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3047"/>
                    </a14:imgEffect>
                    <a14:imgEffect>
                      <a14:saturation sat="33000"/>
                    </a14:imgEffect>
                  </a14:imgLayer>
                </a14:imgProps>
              </a:ext>
            </a:extLst>
          </a:blip>
          <a:stretch>
            <a:fillRect/>
          </a:stretch>
        </p:blipFill>
        <p:spPr>
          <a:xfrm>
            <a:off x="470263" y="0"/>
            <a:ext cx="23173509" cy="13684249"/>
          </a:xfrm>
          <a:prstGeom prst="snip2DiagRect">
            <a:avLst/>
          </a:prstGeom>
          <a:solidFill>
            <a:srgbClr val="FFFFFF">
              <a:shade val="85000"/>
            </a:srgbClr>
          </a:solidFill>
          <a:ln w="88900" cap="sq">
            <a:solidFill>
              <a:srgbClr val="FF0000"/>
            </a:solidFill>
            <a:miter lim="800000"/>
          </a:ln>
          <a:effectLst>
            <a:glow rad="774700">
              <a:schemeClr val="accent6">
                <a:lumMod val="40000"/>
                <a:lumOff val="60000"/>
                <a:alpha val="29000"/>
              </a:schemeClr>
            </a:glow>
            <a:outerShdw dist="469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aphicFrame>
        <p:nvGraphicFramePr>
          <p:cNvPr id="2" name="Diagrama 1">
            <a:extLst>
              <a:ext uri="{FF2B5EF4-FFF2-40B4-BE49-F238E27FC236}">
                <a16:creationId xmlns:a16="http://schemas.microsoft.com/office/drawing/2014/main" id="{E3940DAD-C0CA-4A29-8BCF-C7C373FDD53E}"/>
              </a:ext>
            </a:extLst>
          </p:cNvPr>
          <p:cNvGraphicFramePr/>
          <p:nvPr>
            <p:extLst>
              <p:ext uri="{D42A27DB-BD31-4B8C-83A1-F6EECF244321}">
                <p14:modId xmlns:p14="http://schemas.microsoft.com/office/powerpoint/2010/main" val="167990539"/>
              </p:ext>
            </p:extLst>
          </p:nvPr>
        </p:nvGraphicFramePr>
        <p:xfrm>
          <a:off x="-1" y="0"/>
          <a:ext cx="24382413" cy="136842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280570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94D4E93B-CA20-48FD-8E2B-DE1D24C92C80}"/>
              </a:ext>
            </a:extLst>
          </p:cNvPr>
          <p:cNvPicPr>
            <a:picLocks noChangeAspect="1"/>
          </p:cNvPicPr>
          <p:nvPr/>
        </p:nvPicPr>
        <p:blipFill>
          <a:blip r:embed="rId2"/>
          <a:stretch>
            <a:fillRect/>
          </a:stretch>
        </p:blipFill>
        <p:spPr>
          <a:xfrm>
            <a:off x="6095206" y="3413125"/>
            <a:ext cx="12192000" cy="6858000"/>
          </a:xfrm>
          <a:prstGeom prst="rect">
            <a:avLst/>
          </a:prstGeom>
        </p:spPr>
      </p:pic>
      <p:sp>
        <p:nvSpPr>
          <p:cNvPr id="4" name="Moldura 3">
            <a:extLst>
              <a:ext uri="{FF2B5EF4-FFF2-40B4-BE49-F238E27FC236}">
                <a16:creationId xmlns:a16="http://schemas.microsoft.com/office/drawing/2014/main" id="{68D7FF5B-D351-48F4-9513-60E73D4ECEA5}"/>
              </a:ext>
            </a:extLst>
          </p:cNvPr>
          <p:cNvSpPr/>
          <p:nvPr/>
        </p:nvSpPr>
        <p:spPr>
          <a:xfrm>
            <a:off x="0" y="0"/>
            <a:ext cx="24382413" cy="13684249"/>
          </a:xfrm>
          <a:prstGeom prst="frame">
            <a:avLst/>
          </a:prstGeom>
          <a:blipFill dpi="0"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a:ln w="76200">
            <a:solidFill>
              <a:srgbClr val="8E11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tx1"/>
              </a:solidFill>
            </a:endParaRPr>
          </a:p>
        </p:txBody>
      </p:sp>
      <p:pic>
        <p:nvPicPr>
          <p:cNvPr id="6" name="Imagem 5">
            <a:extLst>
              <a:ext uri="{FF2B5EF4-FFF2-40B4-BE49-F238E27FC236}">
                <a16:creationId xmlns:a16="http://schemas.microsoft.com/office/drawing/2014/main" id="{E51B9F31-CB5B-4719-896D-BACF25C7B74D}"/>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3047"/>
                    </a14:imgEffect>
                    <a14:imgEffect>
                      <a14:saturation sat="33000"/>
                    </a14:imgEffect>
                  </a14:imgLayer>
                </a14:imgProps>
              </a:ext>
            </a:extLst>
          </a:blip>
          <a:stretch>
            <a:fillRect/>
          </a:stretch>
        </p:blipFill>
        <p:spPr>
          <a:xfrm>
            <a:off x="470263" y="0"/>
            <a:ext cx="23173509" cy="13684249"/>
          </a:xfrm>
          <a:prstGeom prst="snip2DiagRect">
            <a:avLst/>
          </a:prstGeom>
          <a:solidFill>
            <a:srgbClr val="FFFFFF">
              <a:shade val="85000"/>
            </a:srgbClr>
          </a:solidFill>
          <a:ln w="88900" cap="sq">
            <a:solidFill>
              <a:srgbClr val="FF0000"/>
            </a:solidFill>
            <a:miter lim="800000"/>
          </a:ln>
          <a:effectLst>
            <a:glow rad="774700">
              <a:schemeClr val="accent6">
                <a:lumMod val="40000"/>
                <a:lumOff val="60000"/>
                <a:alpha val="29000"/>
              </a:schemeClr>
            </a:glow>
            <a:outerShdw dist="469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aphicFrame>
        <p:nvGraphicFramePr>
          <p:cNvPr id="2" name="Diagrama 1">
            <a:extLst>
              <a:ext uri="{FF2B5EF4-FFF2-40B4-BE49-F238E27FC236}">
                <a16:creationId xmlns:a16="http://schemas.microsoft.com/office/drawing/2014/main" id="{163397DC-9B14-4FF6-AF29-2445329B98C5}"/>
              </a:ext>
            </a:extLst>
          </p:cNvPr>
          <p:cNvGraphicFramePr/>
          <p:nvPr>
            <p:extLst>
              <p:ext uri="{D42A27DB-BD31-4B8C-83A1-F6EECF244321}">
                <p14:modId xmlns:p14="http://schemas.microsoft.com/office/powerpoint/2010/main" val="3544512036"/>
              </p:ext>
            </p:extLst>
          </p:nvPr>
        </p:nvGraphicFramePr>
        <p:xfrm>
          <a:off x="0" y="0"/>
          <a:ext cx="24382413" cy="136842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401135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94D4E93B-CA20-48FD-8E2B-DE1D24C92C80}"/>
              </a:ext>
            </a:extLst>
          </p:cNvPr>
          <p:cNvPicPr>
            <a:picLocks noChangeAspect="1"/>
          </p:cNvPicPr>
          <p:nvPr/>
        </p:nvPicPr>
        <p:blipFill>
          <a:blip r:embed="rId2"/>
          <a:stretch>
            <a:fillRect/>
          </a:stretch>
        </p:blipFill>
        <p:spPr>
          <a:xfrm>
            <a:off x="6095206" y="3413125"/>
            <a:ext cx="12192000" cy="6858000"/>
          </a:xfrm>
          <a:prstGeom prst="rect">
            <a:avLst/>
          </a:prstGeom>
        </p:spPr>
      </p:pic>
      <p:sp>
        <p:nvSpPr>
          <p:cNvPr id="4" name="Moldura 3">
            <a:extLst>
              <a:ext uri="{FF2B5EF4-FFF2-40B4-BE49-F238E27FC236}">
                <a16:creationId xmlns:a16="http://schemas.microsoft.com/office/drawing/2014/main" id="{68D7FF5B-D351-48F4-9513-60E73D4ECEA5}"/>
              </a:ext>
            </a:extLst>
          </p:cNvPr>
          <p:cNvSpPr/>
          <p:nvPr/>
        </p:nvSpPr>
        <p:spPr>
          <a:xfrm>
            <a:off x="0" y="0"/>
            <a:ext cx="24382413" cy="13684249"/>
          </a:xfrm>
          <a:prstGeom prst="frame">
            <a:avLst/>
          </a:prstGeom>
          <a:blipFill dpi="0"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a:ln w="76200">
            <a:solidFill>
              <a:srgbClr val="8E11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tx1"/>
              </a:solidFill>
            </a:endParaRPr>
          </a:p>
        </p:txBody>
      </p:sp>
      <p:pic>
        <p:nvPicPr>
          <p:cNvPr id="6" name="Imagem 5">
            <a:extLst>
              <a:ext uri="{FF2B5EF4-FFF2-40B4-BE49-F238E27FC236}">
                <a16:creationId xmlns:a16="http://schemas.microsoft.com/office/drawing/2014/main" id="{E51B9F31-CB5B-4719-896D-BACF25C7B74D}"/>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3047"/>
                    </a14:imgEffect>
                    <a14:imgEffect>
                      <a14:saturation sat="33000"/>
                    </a14:imgEffect>
                  </a14:imgLayer>
                </a14:imgProps>
              </a:ext>
            </a:extLst>
          </a:blip>
          <a:stretch>
            <a:fillRect/>
          </a:stretch>
        </p:blipFill>
        <p:spPr>
          <a:xfrm>
            <a:off x="470263" y="0"/>
            <a:ext cx="23173509" cy="13684249"/>
          </a:xfrm>
          <a:prstGeom prst="snip2DiagRect">
            <a:avLst/>
          </a:prstGeom>
          <a:solidFill>
            <a:srgbClr val="FFFFFF">
              <a:shade val="85000"/>
            </a:srgbClr>
          </a:solidFill>
          <a:ln w="88900" cap="sq">
            <a:solidFill>
              <a:srgbClr val="FF0000"/>
            </a:solidFill>
            <a:miter lim="800000"/>
          </a:ln>
          <a:effectLst>
            <a:glow rad="774700">
              <a:schemeClr val="accent6">
                <a:lumMod val="40000"/>
                <a:lumOff val="60000"/>
                <a:alpha val="29000"/>
              </a:schemeClr>
            </a:glow>
            <a:outerShdw dist="469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aphicFrame>
        <p:nvGraphicFramePr>
          <p:cNvPr id="2" name="Diagrama 1">
            <a:extLst>
              <a:ext uri="{FF2B5EF4-FFF2-40B4-BE49-F238E27FC236}">
                <a16:creationId xmlns:a16="http://schemas.microsoft.com/office/drawing/2014/main" id="{0D847B92-0898-40FC-8A07-84F121BEB996}"/>
              </a:ext>
            </a:extLst>
          </p:cNvPr>
          <p:cNvGraphicFramePr/>
          <p:nvPr>
            <p:extLst>
              <p:ext uri="{D42A27DB-BD31-4B8C-83A1-F6EECF244321}">
                <p14:modId xmlns:p14="http://schemas.microsoft.com/office/powerpoint/2010/main" val="2123872084"/>
              </p:ext>
            </p:extLst>
          </p:nvPr>
        </p:nvGraphicFramePr>
        <p:xfrm>
          <a:off x="0" y="0"/>
          <a:ext cx="24382413" cy="136842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578185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94D4E93B-CA20-48FD-8E2B-DE1D24C92C80}"/>
              </a:ext>
            </a:extLst>
          </p:cNvPr>
          <p:cNvPicPr>
            <a:picLocks noChangeAspect="1"/>
          </p:cNvPicPr>
          <p:nvPr/>
        </p:nvPicPr>
        <p:blipFill>
          <a:blip r:embed="rId2"/>
          <a:stretch>
            <a:fillRect/>
          </a:stretch>
        </p:blipFill>
        <p:spPr>
          <a:xfrm>
            <a:off x="6095206" y="3413125"/>
            <a:ext cx="12192000" cy="6858000"/>
          </a:xfrm>
          <a:prstGeom prst="rect">
            <a:avLst/>
          </a:prstGeom>
        </p:spPr>
      </p:pic>
      <p:sp>
        <p:nvSpPr>
          <p:cNvPr id="4" name="Moldura 3">
            <a:extLst>
              <a:ext uri="{FF2B5EF4-FFF2-40B4-BE49-F238E27FC236}">
                <a16:creationId xmlns:a16="http://schemas.microsoft.com/office/drawing/2014/main" id="{68D7FF5B-D351-48F4-9513-60E73D4ECEA5}"/>
              </a:ext>
            </a:extLst>
          </p:cNvPr>
          <p:cNvSpPr/>
          <p:nvPr/>
        </p:nvSpPr>
        <p:spPr>
          <a:xfrm>
            <a:off x="0" y="0"/>
            <a:ext cx="24382413" cy="13684249"/>
          </a:xfrm>
          <a:prstGeom prst="frame">
            <a:avLst/>
          </a:prstGeom>
          <a:blipFill dpi="0"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a:ln w="76200">
            <a:solidFill>
              <a:srgbClr val="8E11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tx1"/>
              </a:solidFill>
            </a:endParaRPr>
          </a:p>
        </p:txBody>
      </p:sp>
      <p:pic>
        <p:nvPicPr>
          <p:cNvPr id="6" name="Imagem 5">
            <a:extLst>
              <a:ext uri="{FF2B5EF4-FFF2-40B4-BE49-F238E27FC236}">
                <a16:creationId xmlns:a16="http://schemas.microsoft.com/office/drawing/2014/main" id="{E51B9F31-CB5B-4719-896D-BACF25C7B74D}"/>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3047"/>
                    </a14:imgEffect>
                    <a14:imgEffect>
                      <a14:saturation sat="33000"/>
                    </a14:imgEffect>
                  </a14:imgLayer>
                </a14:imgProps>
              </a:ext>
            </a:extLst>
          </a:blip>
          <a:stretch>
            <a:fillRect/>
          </a:stretch>
        </p:blipFill>
        <p:spPr>
          <a:xfrm>
            <a:off x="470263" y="0"/>
            <a:ext cx="23173509" cy="13684249"/>
          </a:xfrm>
          <a:prstGeom prst="snip2DiagRect">
            <a:avLst/>
          </a:prstGeom>
          <a:solidFill>
            <a:srgbClr val="FFFFFF">
              <a:shade val="85000"/>
            </a:srgbClr>
          </a:solidFill>
          <a:ln w="88900" cap="sq">
            <a:solidFill>
              <a:srgbClr val="FF0000"/>
            </a:solidFill>
            <a:miter lim="800000"/>
          </a:ln>
          <a:effectLst>
            <a:glow rad="774700">
              <a:schemeClr val="accent6">
                <a:lumMod val="40000"/>
                <a:lumOff val="60000"/>
                <a:alpha val="29000"/>
              </a:schemeClr>
            </a:glow>
            <a:outerShdw dist="469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aphicFrame>
        <p:nvGraphicFramePr>
          <p:cNvPr id="2" name="Diagrama 1">
            <a:extLst>
              <a:ext uri="{FF2B5EF4-FFF2-40B4-BE49-F238E27FC236}">
                <a16:creationId xmlns:a16="http://schemas.microsoft.com/office/drawing/2014/main" id="{B1FF404B-2F66-4083-8225-0DF9BD5AD69A}"/>
              </a:ext>
            </a:extLst>
          </p:cNvPr>
          <p:cNvGraphicFramePr/>
          <p:nvPr>
            <p:extLst>
              <p:ext uri="{D42A27DB-BD31-4B8C-83A1-F6EECF244321}">
                <p14:modId xmlns:p14="http://schemas.microsoft.com/office/powerpoint/2010/main" val="1510111012"/>
              </p:ext>
            </p:extLst>
          </p:nvPr>
        </p:nvGraphicFramePr>
        <p:xfrm>
          <a:off x="1150374" y="0"/>
          <a:ext cx="22122581" cy="136842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526480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94D4E93B-CA20-48FD-8E2B-DE1D24C92C80}"/>
              </a:ext>
            </a:extLst>
          </p:cNvPr>
          <p:cNvPicPr>
            <a:picLocks noChangeAspect="1"/>
          </p:cNvPicPr>
          <p:nvPr/>
        </p:nvPicPr>
        <p:blipFill>
          <a:blip r:embed="rId2"/>
          <a:stretch>
            <a:fillRect/>
          </a:stretch>
        </p:blipFill>
        <p:spPr>
          <a:xfrm>
            <a:off x="6095206" y="3413125"/>
            <a:ext cx="12192000" cy="6858000"/>
          </a:xfrm>
          <a:prstGeom prst="rect">
            <a:avLst/>
          </a:prstGeom>
        </p:spPr>
      </p:pic>
      <p:sp>
        <p:nvSpPr>
          <p:cNvPr id="4" name="Moldura 3">
            <a:extLst>
              <a:ext uri="{FF2B5EF4-FFF2-40B4-BE49-F238E27FC236}">
                <a16:creationId xmlns:a16="http://schemas.microsoft.com/office/drawing/2014/main" id="{68D7FF5B-D351-48F4-9513-60E73D4ECEA5}"/>
              </a:ext>
            </a:extLst>
          </p:cNvPr>
          <p:cNvSpPr/>
          <p:nvPr/>
        </p:nvSpPr>
        <p:spPr>
          <a:xfrm>
            <a:off x="0" y="0"/>
            <a:ext cx="24382413" cy="13684249"/>
          </a:xfrm>
          <a:prstGeom prst="frame">
            <a:avLst/>
          </a:prstGeom>
          <a:blipFill dpi="0"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a:ln w="76200">
            <a:solidFill>
              <a:srgbClr val="8E11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tx1"/>
              </a:solidFill>
            </a:endParaRPr>
          </a:p>
        </p:txBody>
      </p:sp>
      <p:pic>
        <p:nvPicPr>
          <p:cNvPr id="6" name="Imagem 5">
            <a:extLst>
              <a:ext uri="{FF2B5EF4-FFF2-40B4-BE49-F238E27FC236}">
                <a16:creationId xmlns:a16="http://schemas.microsoft.com/office/drawing/2014/main" id="{E51B9F31-CB5B-4719-896D-BACF25C7B74D}"/>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3047"/>
                    </a14:imgEffect>
                    <a14:imgEffect>
                      <a14:saturation sat="33000"/>
                    </a14:imgEffect>
                  </a14:imgLayer>
                </a14:imgProps>
              </a:ext>
            </a:extLst>
          </a:blip>
          <a:stretch>
            <a:fillRect/>
          </a:stretch>
        </p:blipFill>
        <p:spPr>
          <a:xfrm>
            <a:off x="470263" y="0"/>
            <a:ext cx="23173509" cy="13684249"/>
          </a:xfrm>
          <a:prstGeom prst="snip2DiagRect">
            <a:avLst/>
          </a:prstGeom>
          <a:solidFill>
            <a:srgbClr val="FFFFFF">
              <a:shade val="85000"/>
            </a:srgbClr>
          </a:solidFill>
          <a:ln w="88900" cap="sq">
            <a:solidFill>
              <a:srgbClr val="FF0000"/>
            </a:solidFill>
            <a:miter lim="800000"/>
          </a:ln>
          <a:effectLst>
            <a:glow rad="774700">
              <a:schemeClr val="accent6">
                <a:lumMod val="40000"/>
                <a:lumOff val="60000"/>
                <a:alpha val="29000"/>
              </a:schemeClr>
            </a:glow>
            <a:outerShdw dist="469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aphicFrame>
        <p:nvGraphicFramePr>
          <p:cNvPr id="2" name="Diagrama 1">
            <a:extLst>
              <a:ext uri="{FF2B5EF4-FFF2-40B4-BE49-F238E27FC236}">
                <a16:creationId xmlns:a16="http://schemas.microsoft.com/office/drawing/2014/main" id="{F2EF96C7-D11D-46D8-8D68-7A87DB571CCF}"/>
              </a:ext>
            </a:extLst>
          </p:cNvPr>
          <p:cNvGraphicFramePr/>
          <p:nvPr>
            <p:extLst>
              <p:ext uri="{D42A27DB-BD31-4B8C-83A1-F6EECF244321}">
                <p14:modId xmlns:p14="http://schemas.microsoft.com/office/powerpoint/2010/main" val="3771933455"/>
              </p:ext>
            </p:extLst>
          </p:nvPr>
        </p:nvGraphicFramePr>
        <p:xfrm>
          <a:off x="0" y="0"/>
          <a:ext cx="24382413" cy="136842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105876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94D4E93B-CA20-48FD-8E2B-DE1D24C92C80}"/>
              </a:ext>
            </a:extLst>
          </p:cNvPr>
          <p:cNvPicPr>
            <a:picLocks noChangeAspect="1"/>
          </p:cNvPicPr>
          <p:nvPr/>
        </p:nvPicPr>
        <p:blipFill>
          <a:blip r:embed="rId2"/>
          <a:stretch>
            <a:fillRect/>
          </a:stretch>
        </p:blipFill>
        <p:spPr>
          <a:xfrm>
            <a:off x="6095206" y="3413125"/>
            <a:ext cx="12192000" cy="6858000"/>
          </a:xfrm>
          <a:prstGeom prst="rect">
            <a:avLst/>
          </a:prstGeom>
        </p:spPr>
      </p:pic>
      <p:sp>
        <p:nvSpPr>
          <p:cNvPr id="4" name="Moldura 3">
            <a:extLst>
              <a:ext uri="{FF2B5EF4-FFF2-40B4-BE49-F238E27FC236}">
                <a16:creationId xmlns:a16="http://schemas.microsoft.com/office/drawing/2014/main" id="{68D7FF5B-D351-48F4-9513-60E73D4ECEA5}"/>
              </a:ext>
            </a:extLst>
          </p:cNvPr>
          <p:cNvSpPr/>
          <p:nvPr/>
        </p:nvSpPr>
        <p:spPr>
          <a:xfrm>
            <a:off x="0" y="0"/>
            <a:ext cx="24382413" cy="13684249"/>
          </a:xfrm>
          <a:prstGeom prst="frame">
            <a:avLst/>
          </a:prstGeom>
          <a:blipFill dpi="0"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a:ln w="76200">
            <a:solidFill>
              <a:srgbClr val="8E11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tx1"/>
              </a:solidFill>
            </a:endParaRPr>
          </a:p>
        </p:txBody>
      </p:sp>
      <p:pic>
        <p:nvPicPr>
          <p:cNvPr id="6" name="Imagem 5">
            <a:extLst>
              <a:ext uri="{FF2B5EF4-FFF2-40B4-BE49-F238E27FC236}">
                <a16:creationId xmlns:a16="http://schemas.microsoft.com/office/drawing/2014/main" id="{E51B9F31-CB5B-4719-896D-BACF25C7B74D}"/>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3047"/>
                    </a14:imgEffect>
                    <a14:imgEffect>
                      <a14:saturation sat="33000"/>
                    </a14:imgEffect>
                  </a14:imgLayer>
                </a14:imgProps>
              </a:ext>
            </a:extLst>
          </a:blip>
          <a:stretch>
            <a:fillRect/>
          </a:stretch>
        </p:blipFill>
        <p:spPr>
          <a:xfrm>
            <a:off x="470263" y="0"/>
            <a:ext cx="23173509" cy="13684249"/>
          </a:xfrm>
          <a:prstGeom prst="snip2DiagRect">
            <a:avLst/>
          </a:prstGeom>
          <a:solidFill>
            <a:srgbClr val="FFFFFF">
              <a:shade val="85000"/>
            </a:srgbClr>
          </a:solidFill>
          <a:ln w="88900" cap="sq">
            <a:solidFill>
              <a:srgbClr val="FF0000"/>
            </a:solidFill>
            <a:miter lim="800000"/>
          </a:ln>
          <a:effectLst>
            <a:glow rad="774700">
              <a:schemeClr val="accent6">
                <a:lumMod val="40000"/>
                <a:lumOff val="60000"/>
                <a:alpha val="29000"/>
              </a:schemeClr>
            </a:glow>
            <a:outerShdw dist="469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aphicFrame>
        <p:nvGraphicFramePr>
          <p:cNvPr id="2" name="Diagrama 1">
            <a:extLst>
              <a:ext uri="{FF2B5EF4-FFF2-40B4-BE49-F238E27FC236}">
                <a16:creationId xmlns:a16="http://schemas.microsoft.com/office/drawing/2014/main" id="{B39707D9-2E2A-4EDB-AABF-5CE5625E4476}"/>
              </a:ext>
            </a:extLst>
          </p:cNvPr>
          <p:cNvGraphicFramePr/>
          <p:nvPr>
            <p:extLst>
              <p:ext uri="{D42A27DB-BD31-4B8C-83A1-F6EECF244321}">
                <p14:modId xmlns:p14="http://schemas.microsoft.com/office/powerpoint/2010/main" val="3416581346"/>
              </p:ext>
            </p:extLst>
          </p:nvPr>
        </p:nvGraphicFramePr>
        <p:xfrm>
          <a:off x="0" y="0"/>
          <a:ext cx="24382413" cy="136842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076719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94D4E93B-CA20-48FD-8E2B-DE1D24C92C80}"/>
              </a:ext>
            </a:extLst>
          </p:cNvPr>
          <p:cNvPicPr>
            <a:picLocks noChangeAspect="1"/>
          </p:cNvPicPr>
          <p:nvPr/>
        </p:nvPicPr>
        <p:blipFill>
          <a:blip r:embed="rId2"/>
          <a:stretch>
            <a:fillRect/>
          </a:stretch>
        </p:blipFill>
        <p:spPr>
          <a:xfrm>
            <a:off x="6095206" y="3413125"/>
            <a:ext cx="12192000" cy="6858000"/>
          </a:xfrm>
          <a:prstGeom prst="rect">
            <a:avLst/>
          </a:prstGeom>
        </p:spPr>
      </p:pic>
      <p:sp>
        <p:nvSpPr>
          <p:cNvPr id="4" name="Moldura 3">
            <a:extLst>
              <a:ext uri="{FF2B5EF4-FFF2-40B4-BE49-F238E27FC236}">
                <a16:creationId xmlns:a16="http://schemas.microsoft.com/office/drawing/2014/main" id="{68D7FF5B-D351-48F4-9513-60E73D4ECEA5}"/>
              </a:ext>
            </a:extLst>
          </p:cNvPr>
          <p:cNvSpPr/>
          <p:nvPr/>
        </p:nvSpPr>
        <p:spPr>
          <a:xfrm>
            <a:off x="0" y="0"/>
            <a:ext cx="24382413" cy="13684249"/>
          </a:xfrm>
          <a:prstGeom prst="frame">
            <a:avLst/>
          </a:prstGeom>
          <a:blipFill dpi="0"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a:ln w="76200">
            <a:solidFill>
              <a:srgbClr val="8E11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tx1"/>
              </a:solidFill>
            </a:endParaRPr>
          </a:p>
        </p:txBody>
      </p:sp>
      <p:pic>
        <p:nvPicPr>
          <p:cNvPr id="6" name="Imagem 5">
            <a:extLst>
              <a:ext uri="{FF2B5EF4-FFF2-40B4-BE49-F238E27FC236}">
                <a16:creationId xmlns:a16="http://schemas.microsoft.com/office/drawing/2014/main" id="{E51B9F31-CB5B-4719-896D-BACF25C7B74D}"/>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3047"/>
                    </a14:imgEffect>
                    <a14:imgEffect>
                      <a14:saturation sat="33000"/>
                    </a14:imgEffect>
                  </a14:imgLayer>
                </a14:imgProps>
              </a:ext>
            </a:extLst>
          </a:blip>
          <a:stretch>
            <a:fillRect/>
          </a:stretch>
        </p:blipFill>
        <p:spPr>
          <a:xfrm>
            <a:off x="470263" y="0"/>
            <a:ext cx="23173509" cy="13684249"/>
          </a:xfrm>
          <a:prstGeom prst="snip2DiagRect">
            <a:avLst/>
          </a:prstGeom>
          <a:solidFill>
            <a:srgbClr val="FFFFFF">
              <a:shade val="85000"/>
            </a:srgbClr>
          </a:solidFill>
          <a:ln w="88900" cap="sq">
            <a:solidFill>
              <a:srgbClr val="FF0000"/>
            </a:solidFill>
            <a:miter lim="800000"/>
          </a:ln>
          <a:effectLst>
            <a:glow rad="774700">
              <a:schemeClr val="accent6">
                <a:lumMod val="40000"/>
                <a:lumOff val="60000"/>
                <a:alpha val="29000"/>
              </a:schemeClr>
            </a:glow>
            <a:outerShdw dist="469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aphicFrame>
        <p:nvGraphicFramePr>
          <p:cNvPr id="2" name="Diagrama 1">
            <a:extLst>
              <a:ext uri="{FF2B5EF4-FFF2-40B4-BE49-F238E27FC236}">
                <a16:creationId xmlns:a16="http://schemas.microsoft.com/office/drawing/2014/main" id="{5DE0E74C-36F2-4537-B5F9-EC1FCF10E718}"/>
              </a:ext>
            </a:extLst>
          </p:cNvPr>
          <p:cNvGraphicFramePr/>
          <p:nvPr>
            <p:extLst>
              <p:ext uri="{D42A27DB-BD31-4B8C-83A1-F6EECF244321}">
                <p14:modId xmlns:p14="http://schemas.microsoft.com/office/powerpoint/2010/main" val="3207491300"/>
              </p:ext>
            </p:extLst>
          </p:nvPr>
        </p:nvGraphicFramePr>
        <p:xfrm>
          <a:off x="470263" y="0"/>
          <a:ext cx="23912149" cy="136842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3" name="Imagem 2">
            <a:extLst>
              <a:ext uri="{FF2B5EF4-FFF2-40B4-BE49-F238E27FC236}">
                <a16:creationId xmlns:a16="http://schemas.microsoft.com/office/drawing/2014/main" id="{E1779130-8A5D-4983-B4F5-D6584DA9B9DC}"/>
              </a:ext>
            </a:extLst>
          </p:cNvPr>
          <p:cNvPicPr>
            <a:picLocks noChangeAspect="1"/>
          </p:cNvPicPr>
          <p:nvPr/>
        </p:nvPicPr>
        <p:blipFill>
          <a:blip r:embed="rId12"/>
          <a:stretch>
            <a:fillRect/>
          </a:stretch>
        </p:blipFill>
        <p:spPr>
          <a:xfrm>
            <a:off x="1651819" y="2764195"/>
            <a:ext cx="7226710" cy="3459624"/>
          </a:xfrm>
          <a:prstGeom prst="rect">
            <a:avLst/>
          </a:prstGeom>
        </p:spPr>
      </p:pic>
      <p:pic>
        <p:nvPicPr>
          <p:cNvPr id="8" name="Imagem 7">
            <a:extLst>
              <a:ext uri="{FF2B5EF4-FFF2-40B4-BE49-F238E27FC236}">
                <a16:creationId xmlns:a16="http://schemas.microsoft.com/office/drawing/2014/main" id="{06240E16-6A80-42D6-8F94-BC8EDE0E8624}"/>
              </a:ext>
            </a:extLst>
          </p:cNvPr>
          <p:cNvPicPr>
            <a:picLocks noChangeAspect="1"/>
          </p:cNvPicPr>
          <p:nvPr/>
        </p:nvPicPr>
        <p:blipFill>
          <a:blip r:embed="rId13"/>
          <a:stretch>
            <a:fillRect/>
          </a:stretch>
        </p:blipFill>
        <p:spPr>
          <a:xfrm>
            <a:off x="2123768" y="9636944"/>
            <a:ext cx="6301682" cy="4047305"/>
          </a:xfrm>
          <a:prstGeom prst="rect">
            <a:avLst/>
          </a:prstGeom>
        </p:spPr>
      </p:pic>
    </p:spTree>
    <p:extLst>
      <p:ext uri="{BB962C8B-B14F-4D97-AF65-F5344CB8AC3E}">
        <p14:creationId xmlns:p14="http://schemas.microsoft.com/office/powerpoint/2010/main" val="2232493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94D4E93B-CA20-48FD-8E2B-DE1D24C92C80}"/>
              </a:ext>
            </a:extLst>
          </p:cNvPr>
          <p:cNvPicPr>
            <a:picLocks noChangeAspect="1"/>
          </p:cNvPicPr>
          <p:nvPr/>
        </p:nvPicPr>
        <p:blipFill>
          <a:blip r:embed="rId2"/>
          <a:stretch>
            <a:fillRect/>
          </a:stretch>
        </p:blipFill>
        <p:spPr>
          <a:xfrm>
            <a:off x="6095206" y="3413125"/>
            <a:ext cx="12192000" cy="6858000"/>
          </a:xfrm>
          <a:prstGeom prst="rect">
            <a:avLst/>
          </a:prstGeom>
        </p:spPr>
      </p:pic>
      <p:sp>
        <p:nvSpPr>
          <p:cNvPr id="4" name="Moldura 3">
            <a:extLst>
              <a:ext uri="{FF2B5EF4-FFF2-40B4-BE49-F238E27FC236}">
                <a16:creationId xmlns:a16="http://schemas.microsoft.com/office/drawing/2014/main" id="{68D7FF5B-D351-48F4-9513-60E73D4ECEA5}"/>
              </a:ext>
            </a:extLst>
          </p:cNvPr>
          <p:cNvSpPr/>
          <p:nvPr/>
        </p:nvSpPr>
        <p:spPr>
          <a:xfrm>
            <a:off x="0" y="0"/>
            <a:ext cx="24382413" cy="13684249"/>
          </a:xfrm>
          <a:prstGeom prst="frame">
            <a:avLst/>
          </a:prstGeom>
          <a:blipFill dpi="0"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a:ln w="76200">
            <a:solidFill>
              <a:srgbClr val="8E11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tx1"/>
              </a:solidFill>
            </a:endParaRPr>
          </a:p>
        </p:txBody>
      </p:sp>
      <p:pic>
        <p:nvPicPr>
          <p:cNvPr id="6" name="Imagem 5">
            <a:extLst>
              <a:ext uri="{FF2B5EF4-FFF2-40B4-BE49-F238E27FC236}">
                <a16:creationId xmlns:a16="http://schemas.microsoft.com/office/drawing/2014/main" id="{E51B9F31-CB5B-4719-896D-BACF25C7B74D}"/>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3047"/>
                    </a14:imgEffect>
                    <a14:imgEffect>
                      <a14:saturation sat="33000"/>
                    </a14:imgEffect>
                  </a14:imgLayer>
                </a14:imgProps>
              </a:ext>
            </a:extLst>
          </a:blip>
          <a:stretch>
            <a:fillRect/>
          </a:stretch>
        </p:blipFill>
        <p:spPr>
          <a:xfrm>
            <a:off x="470263" y="0"/>
            <a:ext cx="23173509" cy="13684249"/>
          </a:xfrm>
          <a:prstGeom prst="snip2DiagRect">
            <a:avLst/>
          </a:prstGeom>
          <a:solidFill>
            <a:srgbClr val="FFFFFF">
              <a:shade val="85000"/>
            </a:srgbClr>
          </a:solidFill>
          <a:ln w="88900" cap="sq">
            <a:solidFill>
              <a:srgbClr val="FF0000"/>
            </a:solidFill>
            <a:miter lim="800000"/>
          </a:ln>
          <a:effectLst>
            <a:glow rad="774700">
              <a:schemeClr val="accent6">
                <a:lumMod val="40000"/>
                <a:lumOff val="60000"/>
                <a:alpha val="29000"/>
              </a:schemeClr>
            </a:glow>
            <a:outerShdw dist="469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aphicFrame>
        <p:nvGraphicFramePr>
          <p:cNvPr id="3" name="Diagrama 2">
            <a:extLst>
              <a:ext uri="{FF2B5EF4-FFF2-40B4-BE49-F238E27FC236}">
                <a16:creationId xmlns:a16="http://schemas.microsoft.com/office/drawing/2014/main" id="{B281810E-89BB-4EDE-AE76-91C24A99625C}"/>
              </a:ext>
            </a:extLst>
          </p:cNvPr>
          <p:cNvGraphicFramePr/>
          <p:nvPr>
            <p:extLst>
              <p:ext uri="{D42A27DB-BD31-4B8C-83A1-F6EECF244321}">
                <p14:modId xmlns:p14="http://schemas.microsoft.com/office/powerpoint/2010/main" val="3524586902"/>
              </p:ext>
            </p:extLst>
          </p:nvPr>
        </p:nvGraphicFramePr>
        <p:xfrm>
          <a:off x="470263" y="0"/>
          <a:ext cx="23173509" cy="136842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725833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94D4E93B-CA20-48FD-8E2B-DE1D24C92C80}"/>
              </a:ext>
            </a:extLst>
          </p:cNvPr>
          <p:cNvPicPr>
            <a:picLocks noChangeAspect="1"/>
          </p:cNvPicPr>
          <p:nvPr/>
        </p:nvPicPr>
        <p:blipFill>
          <a:blip r:embed="rId2"/>
          <a:stretch>
            <a:fillRect/>
          </a:stretch>
        </p:blipFill>
        <p:spPr>
          <a:xfrm>
            <a:off x="6095206" y="3413125"/>
            <a:ext cx="12192000" cy="6858000"/>
          </a:xfrm>
          <a:prstGeom prst="rect">
            <a:avLst/>
          </a:prstGeom>
        </p:spPr>
      </p:pic>
      <p:sp>
        <p:nvSpPr>
          <p:cNvPr id="4" name="Moldura 3">
            <a:extLst>
              <a:ext uri="{FF2B5EF4-FFF2-40B4-BE49-F238E27FC236}">
                <a16:creationId xmlns:a16="http://schemas.microsoft.com/office/drawing/2014/main" id="{68D7FF5B-D351-48F4-9513-60E73D4ECEA5}"/>
              </a:ext>
            </a:extLst>
          </p:cNvPr>
          <p:cNvSpPr/>
          <p:nvPr/>
        </p:nvSpPr>
        <p:spPr>
          <a:xfrm>
            <a:off x="0" y="0"/>
            <a:ext cx="24382413" cy="13684249"/>
          </a:xfrm>
          <a:prstGeom prst="frame">
            <a:avLst/>
          </a:prstGeom>
          <a:blipFill dpi="0"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a:ln w="76200">
            <a:solidFill>
              <a:srgbClr val="8E11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tx1"/>
              </a:solidFill>
            </a:endParaRPr>
          </a:p>
        </p:txBody>
      </p:sp>
      <p:pic>
        <p:nvPicPr>
          <p:cNvPr id="6" name="Imagem 5">
            <a:extLst>
              <a:ext uri="{FF2B5EF4-FFF2-40B4-BE49-F238E27FC236}">
                <a16:creationId xmlns:a16="http://schemas.microsoft.com/office/drawing/2014/main" id="{E51B9F31-CB5B-4719-896D-BACF25C7B74D}"/>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3047"/>
                    </a14:imgEffect>
                    <a14:imgEffect>
                      <a14:saturation sat="33000"/>
                    </a14:imgEffect>
                  </a14:imgLayer>
                </a14:imgProps>
              </a:ext>
            </a:extLst>
          </a:blip>
          <a:stretch>
            <a:fillRect/>
          </a:stretch>
        </p:blipFill>
        <p:spPr>
          <a:xfrm>
            <a:off x="470263" y="0"/>
            <a:ext cx="23173509" cy="13684249"/>
          </a:xfrm>
          <a:prstGeom prst="snip2DiagRect">
            <a:avLst/>
          </a:prstGeom>
          <a:solidFill>
            <a:srgbClr val="FFFFFF">
              <a:shade val="85000"/>
            </a:srgbClr>
          </a:solidFill>
          <a:ln w="88900" cap="sq">
            <a:solidFill>
              <a:srgbClr val="FF0000"/>
            </a:solidFill>
            <a:miter lim="800000"/>
          </a:ln>
          <a:effectLst>
            <a:glow rad="774700">
              <a:schemeClr val="accent6">
                <a:lumMod val="40000"/>
                <a:lumOff val="60000"/>
                <a:alpha val="29000"/>
              </a:schemeClr>
            </a:glow>
            <a:outerShdw dist="469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aphicFrame>
        <p:nvGraphicFramePr>
          <p:cNvPr id="2" name="Diagrama 1">
            <a:extLst>
              <a:ext uri="{FF2B5EF4-FFF2-40B4-BE49-F238E27FC236}">
                <a16:creationId xmlns:a16="http://schemas.microsoft.com/office/drawing/2014/main" id="{B0C835C9-7C21-48DC-B098-9A7243E27744}"/>
              </a:ext>
            </a:extLst>
          </p:cNvPr>
          <p:cNvGraphicFramePr/>
          <p:nvPr>
            <p:extLst>
              <p:ext uri="{D42A27DB-BD31-4B8C-83A1-F6EECF244321}">
                <p14:modId xmlns:p14="http://schemas.microsoft.com/office/powerpoint/2010/main" val="2419335691"/>
              </p:ext>
            </p:extLst>
          </p:nvPr>
        </p:nvGraphicFramePr>
        <p:xfrm>
          <a:off x="0" y="0"/>
          <a:ext cx="24382413" cy="136842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69856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94D4E93B-CA20-48FD-8E2B-DE1D24C92C80}"/>
              </a:ext>
            </a:extLst>
          </p:cNvPr>
          <p:cNvPicPr>
            <a:picLocks noChangeAspect="1"/>
          </p:cNvPicPr>
          <p:nvPr/>
        </p:nvPicPr>
        <p:blipFill>
          <a:blip r:embed="rId2"/>
          <a:stretch>
            <a:fillRect/>
          </a:stretch>
        </p:blipFill>
        <p:spPr>
          <a:xfrm>
            <a:off x="6095206" y="3413125"/>
            <a:ext cx="12192000" cy="6858000"/>
          </a:xfrm>
          <a:prstGeom prst="rect">
            <a:avLst/>
          </a:prstGeom>
        </p:spPr>
      </p:pic>
      <p:sp>
        <p:nvSpPr>
          <p:cNvPr id="4" name="Moldura 3">
            <a:extLst>
              <a:ext uri="{FF2B5EF4-FFF2-40B4-BE49-F238E27FC236}">
                <a16:creationId xmlns:a16="http://schemas.microsoft.com/office/drawing/2014/main" id="{68D7FF5B-D351-48F4-9513-60E73D4ECEA5}"/>
              </a:ext>
            </a:extLst>
          </p:cNvPr>
          <p:cNvSpPr/>
          <p:nvPr/>
        </p:nvSpPr>
        <p:spPr>
          <a:xfrm>
            <a:off x="0" y="0"/>
            <a:ext cx="24382413" cy="13684249"/>
          </a:xfrm>
          <a:prstGeom prst="frame">
            <a:avLst/>
          </a:prstGeom>
          <a:blipFill dpi="0"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a:ln w="76200">
            <a:solidFill>
              <a:srgbClr val="8E11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tx1"/>
              </a:solidFill>
            </a:endParaRPr>
          </a:p>
        </p:txBody>
      </p:sp>
      <p:pic>
        <p:nvPicPr>
          <p:cNvPr id="6" name="Imagem 5">
            <a:extLst>
              <a:ext uri="{FF2B5EF4-FFF2-40B4-BE49-F238E27FC236}">
                <a16:creationId xmlns:a16="http://schemas.microsoft.com/office/drawing/2014/main" id="{E51B9F31-CB5B-4719-896D-BACF25C7B74D}"/>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3047"/>
                    </a14:imgEffect>
                    <a14:imgEffect>
                      <a14:saturation sat="33000"/>
                    </a14:imgEffect>
                  </a14:imgLayer>
                </a14:imgProps>
              </a:ext>
            </a:extLst>
          </a:blip>
          <a:stretch>
            <a:fillRect/>
          </a:stretch>
        </p:blipFill>
        <p:spPr>
          <a:xfrm>
            <a:off x="470263" y="0"/>
            <a:ext cx="23173509" cy="13684249"/>
          </a:xfrm>
          <a:prstGeom prst="snip2DiagRect">
            <a:avLst/>
          </a:prstGeom>
          <a:solidFill>
            <a:srgbClr val="FFFFFF">
              <a:shade val="85000"/>
            </a:srgbClr>
          </a:solidFill>
          <a:ln w="88900" cap="sq">
            <a:solidFill>
              <a:srgbClr val="FF0000"/>
            </a:solidFill>
            <a:miter lim="800000"/>
          </a:ln>
          <a:effectLst>
            <a:glow rad="774700">
              <a:schemeClr val="accent6">
                <a:lumMod val="40000"/>
                <a:lumOff val="60000"/>
                <a:alpha val="29000"/>
              </a:schemeClr>
            </a:glow>
            <a:outerShdw dist="469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aphicFrame>
        <p:nvGraphicFramePr>
          <p:cNvPr id="2" name="Diagrama 1">
            <a:extLst>
              <a:ext uri="{FF2B5EF4-FFF2-40B4-BE49-F238E27FC236}">
                <a16:creationId xmlns:a16="http://schemas.microsoft.com/office/drawing/2014/main" id="{C667C4A7-0505-49CF-9BC1-C43F1708001B}"/>
              </a:ext>
            </a:extLst>
          </p:cNvPr>
          <p:cNvGraphicFramePr/>
          <p:nvPr>
            <p:extLst>
              <p:ext uri="{D42A27DB-BD31-4B8C-83A1-F6EECF244321}">
                <p14:modId xmlns:p14="http://schemas.microsoft.com/office/powerpoint/2010/main" val="808721891"/>
              </p:ext>
            </p:extLst>
          </p:nvPr>
        </p:nvGraphicFramePr>
        <p:xfrm>
          <a:off x="0" y="0"/>
          <a:ext cx="24382413" cy="136842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372960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94D4E93B-CA20-48FD-8E2B-DE1D24C92C80}"/>
              </a:ext>
            </a:extLst>
          </p:cNvPr>
          <p:cNvPicPr>
            <a:picLocks noChangeAspect="1"/>
          </p:cNvPicPr>
          <p:nvPr/>
        </p:nvPicPr>
        <p:blipFill>
          <a:blip r:embed="rId2"/>
          <a:stretch>
            <a:fillRect/>
          </a:stretch>
        </p:blipFill>
        <p:spPr>
          <a:xfrm>
            <a:off x="6095206" y="3413125"/>
            <a:ext cx="12192000" cy="6858000"/>
          </a:xfrm>
          <a:prstGeom prst="rect">
            <a:avLst/>
          </a:prstGeom>
        </p:spPr>
      </p:pic>
      <p:sp>
        <p:nvSpPr>
          <p:cNvPr id="4" name="Moldura 3">
            <a:extLst>
              <a:ext uri="{FF2B5EF4-FFF2-40B4-BE49-F238E27FC236}">
                <a16:creationId xmlns:a16="http://schemas.microsoft.com/office/drawing/2014/main" id="{68D7FF5B-D351-48F4-9513-60E73D4ECEA5}"/>
              </a:ext>
            </a:extLst>
          </p:cNvPr>
          <p:cNvSpPr/>
          <p:nvPr/>
        </p:nvSpPr>
        <p:spPr>
          <a:xfrm>
            <a:off x="0" y="0"/>
            <a:ext cx="24382413" cy="13684249"/>
          </a:xfrm>
          <a:prstGeom prst="frame">
            <a:avLst/>
          </a:prstGeom>
          <a:blipFill dpi="0"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a:ln w="76200">
            <a:solidFill>
              <a:srgbClr val="8E11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tx1"/>
              </a:solidFill>
            </a:endParaRPr>
          </a:p>
        </p:txBody>
      </p:sp>
      <p:pic>
        <p:nvPicPr>
          <p:cNvPr id="6" name="Imagem 5">
            <a:extLst>
              <a:ext uri="{FF2B5EF4-FFF2-40B4-BE49-F238E27FC236}">
                <a16:creationId xmlns:a16="http://schemas.microsoft.com/office/drawing/2014/main" id="{E51B9F31-CB5B-4719-896D-BACF25C7B74D}"/>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3047"/>
                    </a14:imgEffect>
                    <a14:imgEffect>
                      <a14:saturation sat="33000"/>
                    </a14:imgEffect>
                  </a14:imgLayer>
                </a14:imgProps>
              </a:ext>
            </a:extLst>
          </a:blip>
          <a:stretch>
            <a:fillRect/>
          </a:stretch>
        </p:blipFill>
        <p:spPr>
          <a:xfrm>
            <a:off x="470263" y="0"/>
            <a:ext cx="23173509" cy="13684249"/>
          </a:xfrm>
          <a:prstGeom prst="snip2DiagRect">
            <a:avLst/>
          </a:prstGeom>
          <a:solidFill>
            <a:srgbClr val="FFFFFF">
              <a:shade val="85000"/>
            </a:srgbClr>
          </a:solidFill>
          <a:ln w="88900" cap="sq">
            <a:solidFill>
              <a:srgbClr val="FF0000"/>
            </a:solidFill>
            <a:miter lim="800000"/>
          </a:ln>
          <a:effectLst>
            <a:glow rad="774700">
              <a:schemeClr val="accent6">
                <a:lumMod val="40000"/>
                <a:lumOff val="60000"/>
                <a:alpha val="29000"/>
              </a:schemeClr>
            </a:glow>
            <a:outerShdw dist="469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aphicFrame>
        <p:nvGraphicFramePr>
          <p:cNvPr id="2" name="Diagrama 1">
            <a:extLst>
              <a:ext uri="{FF2B5EF4-FFF2-40B4-BE49-F238E27FC236}">
                <a16:creationId xmlns:a16="http://schemas.microsoft.com/office/drawing/2014/main" id="{6BABD4A3-6956-4F46-B14A-D8FBA3CB95AA}"/>
              </a:ext>
            </a:extLst>
          </p:cNvPr>
          <p:cNvGraphicFramePr/>
          <p:nvPr>
            <p:extLst>
              <p:ext uri="{D42A27DB-BD31-4B8C-83A1-F6EECF244321}">
                <p14:modId xmlns:p14="http://schemas.microsoft.com/office/powerpoint/2010/main" val="2426750031"/>
              </p:ext>
            </p:extLst>
          </p:nvPr>
        </p:nvGraphicFramePr>
        <p:xfrm>
          <a:off x="0" y="0"/>
          <a:ext cx="24382413" cy="136842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3" name="Imagem 2">
            <a:extLst>
              <a:ext uri="{FF2B5EF4-FFF2-40B4-BE49-F238E27FC236}">
                <a16:creationId xmlns:a16="http://schemas.microsoft.com/office/drawing/2014/main" id="{740E2C53-C87F-4B54-B4B2-8EAFC9D008E4}"/>
              </a:ext>
            </a:extLst>
          </p:cNvPr>
          <p:cNvPicPr>
            <a:picLocks noChangeAspect="1"/>
          </p:cNvPicPr>
          <p:nvPr/>
        </p:nvPicPr>
        <p:blipFill>
          <a:blip r:embed="rId12"/>
          <a:stretch>
            <a:fillRect/>
          </a:stretch>
        </p:blipFill>
        <p:spPr>
          <a:xfrm>
            <a:off x="12977479" y="7402411"/>
            <a:ext cx="3213771" cy="2868714"/>
          </a:xfrm>
          <a:prstGeom prst="rect">
            <a:avLst/>
          </a:prstGeom>
          <a:ln w="76200">
            <a:solidFill>
              <a:schemeClr val="tx1"/>
            </a:solidFill>
          </a:ln>
        </p:spPr>
      </p:pic>
      <p:pic>
        <p:nvPicPr>
          <p:cNvPr id="7" name="Imagem 6">
            <a:extLst>
              <a:ext uri="{FF2B5EF4-FFF2-40B4-BE49-F238E27FC236}">
                <a16:creationId xmlns:a16="http://schemas.microsoft.com/office/drawing/2014/main" id="{60DC0C90-1441-452E-9281-50D2AF7A4E84}"/>
              </a:ext>
            </a:extLst>
          </p:cNvPr>
          <p:cNvPicPr>
            <a:picLocks noChangeAspect="1"/>
          </p:cNvPicPr>
          <p:nvPr/>
        </p:nvPicPr>
        <p:blipFill>
          <a:blip r:embed="rId13"/>
          <a:stretch>
            <a:fillRect/>
          </a:stretch>
        </p:blipFill>
        <p:spPr>
          <a:xfrm>
            <a:off x="1579741" y="3687097"/>
            <a:ext cx="4515465" cy="3923071"/>
          </a:xfrm>
          <a:prstGeom prst="rect">
            <a:avLst/>
          </a:prstGeom>
          <a:ln w="76200">
            <a:solidFill>
              <a:schemeClr val="tx1"/>
            </a:solidFill>
          </a:ln>
        </p:spPr>
      </p:pic>
      <p:pic>
        <p:nvPicPr>
          <p:cNvPr id="9" name="Imagem 8">
            <a:extLst>
              <a:ext uri="{FF2B5EF4-FFF2-40B4-BE49-F238E27FC236}">
                <a16:creationId xmlns:a16="http://schemas.microsoft.com/office/drawing/2014/main" id="{FF795A4E-9659-48B3-9430-15DC0E71C467}"/>
              </a:ext>
            </a:extLst>
          </p:cNvPr>
          <p:cNvPicPr>
            <a:picLocks noChangeAspect="1"/>
          </p:cNvPicPr>
          <p:nvPr/>
        </p:nvPicPr>
        <p:blipFill>
          <a:blip r:embed="rId14"/>
          <a:stretch>
            <a:fillRect/>
          </a:stretch>
        </p:blipFill>
        <p:spPr>
          <a:xfrm>
            <a:off x="1579741" y="7402411"/>
            <a:ext cx="4515465" cy="2390518"/>
          </a:xfrm>
          <a:prstGeom prst="rect">
            <a:avLst/>
          </a:prstGeom>
          <a:ln w="76200">
            <a:solidFill>
              <a:schemeClr val="tx1"/>
            </a:solidFill>
          </a:ln>
        </p:spPr>
      </p:pic>
    </p:spTree>
    <p:extLst>
      <p:ext uri="{BB962C8B-B14F-4D97-AF65-F5344CB8AC3E}">
        <p14:creationId xmlns:p14="http://schemas.microsoft.com/office/powerpoint/2010/main" val="3137808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94D4E93B-CA20-48FD-8E2B-DE1D24C92C80}"/>
              </a:ext>
            </a:extLst>
          </p:cNvPr>
          <p:cNvPicPr>
            <a:picLocks noChangeAspect="1"/>
          </p:cNvPicPr>
          <p:nvPr/>
        </p:nvPicPr>
        <p:blipFill>
          <a:blip r:embed="rId2"/>
          <a:stretch>
            <a:fillRect/>
          </a:stretch>
        </p:blipFill>
        <p:spPr>
          <a:xfrm>
            <a:off x="6095206" y="3413125"/>
            <a:ext cx="12192000" cy="6858000"/>
          </a:xfrm>
          <a:prstGeom prst="rect">
            <a:avLst/>
          </a:prstGeom>
        </p:spPr>
      </p:pic>
      <p:sp>
        <p:nvSpPr>
          <p:cNvPr id="4" name="Moldura 3">
            <a:extLst>
              <a:ext uri="{FF2B5EF4-FFF2-40B4-BE49-F238E27FC236}">
                <a16:creationId xmlns:a16="http://schemas.microsoft.com/office/drawing/2014/main" id="{68D7FF5B-D351-48F4-9513-60E73D4ECEA5}"/>
              </a:ext>
            </a:extLst>
          </p:cNvPr>
          <p:cNvSpPr/>
          <p:nvPr/>
        </p:nvSpPr>
        <p:spPr>
          <a:xfrm>
            <a:off x="0" y="0"/>
            <a:ext cx="24382413" cy="13684249"/>
          </a:xfrm>
          <a:prstGeom prst="frame">
            <a:avLst/>
          </a:prstGeom>
          <a:blipFill dpi="0"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a:ln w="76200">
            <a:solidFill>
              <a:srgbClr val="8E11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tx1"/>
              </a:solidFill>
            </a:endParaRPr>
          </a:p>
        </p:txBody>
      </p:sp>
      <p:pic>
        <p:nvPicPr>
          <p:cNvPr id="6" name="Imagem 5">
            <a:extLst>
              <a:ext uri="{FF2B5EF4-FFF2-40B4-BE49-F238E27FC236}">
                <a16:creationId xmlns:a16="http://schemas.microsoft.com/office/drawing/2014/main" id="{E51B9F31-CB5B-4719-896D-BACF25C7B74D}"/>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3047"/>
                    </a14:imgEffect>
                    <a14:imgEffect>
                      <a14:saturation sat="33000"/>
                    </a14:imgEffect>
                  </a14:imgLayer>
                </a14:imgProps>
              </a:ext>
            </a:extLst>
          </a:blip>
          <a:stretch>
            <a:fillRect/>
          </a:stretch>
        </p:blipFill>
        <p:spPr>
          <a:xfrm>
            <a:off x="470263" y="0"/>
            <a:ext cx="23173509" cy="13684249"/>
          </a:xfrm>
          <a:prstGeom prst="snip2DiagRect">
            <a:avLst/>
          </a:prstGeom>
          <a:solidFill>
            <a:srgbClr val="FFFFFF">
              <a:shade val="85000"/>
            </a:srgbClr>
          </a:solidFill>
          <a:ln w="88900" cap="sq">
            <a:solidFill>
              <a:srgbClr val="FF0000"/>
            </a:solidFill>
            <a:miter lim="800000"/>
          </a:ln>
          <a:effectLst>
            <a:glow rad="774700">
              <a:schemeClr val="accent6">
                <a:lumMod val="40000"/>
                <a:lumOff val="60000"/>
                <a:alpha val="29000"/>
              </a:schemeClr>
            </a:glow>
            <a:outerShdw dist="469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79669899"/>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909</TotalTime>
  <Words>2154</Words>
  <Application>Microsoft Office PowerPoint</Application>
  <PresentationFormat>Personalizados</PresentationFormat>
  <Paragraphs>166</Paragraphs>
  <Slides>15</Slides>
  <Notes>0</Notes>
  <HiddenSlides>0</HiddenSlides>
  <MMClips>0</MMClips>
  <ScaleCrop>false</ScaleCrop>
  <HeadingPairs>
    <vt:vector size="6" baseType="variant">
      <vt:variant>
        <vt:lpstr>Tipos de letra usados</vt:lpstr>
      </vt:variant>
      <vt:variant>
        <vt:i4>7</vt:i4>
      </vt:variant>
      <vt:variant>
        <vt:lpstr>Tema</vt:lpstr>
      </vt:variant>
      <vt:variant>
        <vt:i4>1</vt:i4>
      </vt:variant>
      <vt:variant>
        <vt:lpstr>Títulos dos diapositivos</vt:lpstr>
      </vt:variant>
      <vt:variant>
        <vt:i4>15</vt:i4>
      </vt:variant>
    </vt:vector>
  </HeadingPairs>
  <TitlesOfParts>
    <vt:vector size="23" baseType="lpstr">
      <vt:lpstr>Arial</vt:lpstr>
      <vt:lpstr>Arial Rounded MT Bold</vt:lpstr>
      <vt:lpstr>Bahnschrift SemiBold</vt:lpstr>
      <vt:lpstr>Blackadder ITC</vt:lpstr>
      <vt:lpstr>Britannic Bold</vt:lpstr>
      <vt:lpstr>Calibri</vt:lpstr>
      <vt:lpstr>Calibri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Dilvane Zanardine</dc:creator>
  <cp:lastModifiedBy>Dilvane Zanardine</cp:lastModifiedBy>
  <cp:revision>7</cp:revision>
  <dcterms:created xsi:type="dcterms:W3CDTF">2019-04-27T11:21:11Z</dcterms:created>
  <dcterms:modified xsi:type="dcterms:W3CDTF">2019-05-02T17:43:04Z</dcterms:modified>
</cp:coreProperties>
</file>