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6" r:id="rId3"/>
    <p:sldId id="264" r:id="rId4"/>
    <p:sldId id="263" r:id="rId5"/>
    <p:sldId id="258" r:id="rId6"/>
    <p:sldId id="259" r:id="rId7"/>
    <p:sldId id="262" r:id="rId8"/>
    <p:sldId id="261" r:id="rId9"/>
    <p:sldId id="260" r:id="rId10"/>
  </p:sldIdLst>
  <p:sldSz cx="24145875" cy="136842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DF7FE4-F8A5-4FBA-88A0-5C93764D8F0F}" v="139" dt="2019-11-22T21:40:04.4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36" d="100"/>
          <a:sy n="36" d="100"/>
        </p:scale>
        <p:origin x="7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demar junior" userId="ff16322455467dd6" providerId="LiveId" clId="{56DF7FE4-F8A5-4FBA-88A0-5C93764D8F0F}"/>
    <pc:docChg chg="custSel modSld">
      <pc:chgData name="valdemar junior" userId="ff16322455467dd6" providerId="LiveId" clId="{56DF7FE4-F8A5-4FBA-88A0-5C93764D8F0F}" dt="2019-11-23T13:11:18.648" v="3670" actId="20577"/>
      <pc:docMkLst>
        <pc:docMk/>
      </pc:docMkLst>
      <pc:sldChg chg="addSp modSp">
        <pc:chgData name="valdemar junior" userId="ff16322455467dd6" providerId="LiveId" clId="{56DF7FE4-F8A5-4FBA-88A0-5C93764D8F0F}" dt="2019-11-18T21:11:52.524" v="460" actId="207"/>
        <pc:sldMkLst>
          <pc:docMk/>
          <pc:sldMk cId="1340413431" sldId="256"/>
        </pc:sldMkLst>
        <pc:spChg chg="add mod">
          <ac:chgData name="valdemar junior" userId="ff16322455467dd6" providerId="LiveId" clId="{56DF7FE4-F8A5-4FBA-88A0-5C93764D8F0F}" dt="2019-11-18T21:11:39.659" v="459" actId="207"/>
          <ac:spMkLst>
            <pc:docMk/>
            <pc:sldMk cId="1340413431" sldId="256"/>
            <ac:spMk id="7" creationId="{673BC10A-2386-459E-A32D-E098D7533E8B}"/>
          </ac:spMkLst>
        </pc:spChg>
        <pc:spChg chg="add mod">
          <ac:chgData name="valdemar junior" userId="ff16322455467dd6" providerId="LiveId" clId="{56DF7FE4-F8A5-4FBA-88A0-5C93764D8F0F}" dt="2019-11-18T21:05:54.540" v="331" actId="1076"/>
          <ac:spMkLst>
            <pc:docMk/>
            <pc:sldMk cId="1340413431" sldId="256"/>
            <ac:spMk id="8" creationId="{57742382-D09F-4D88-8453-2B0692F345A1}"/>
          </ac:spMkLst>
        </pc:spChg>
        <pc:spChg chg="add mod">
          <ac:chgData name="valdemar junior" userId="ff16322455467dd6" providerId="LiveId" clId="{56DF7FE4-F8A5-4FBA-88A0-5C93764D8F0F}" dt="2019-11-18T21:11:52.524" v="460" actId="207"/>
          <ac:spMkLst>
            <pc:docMk/>
            <pc:sldMk cId="1340413431" sldId="256"/>
            <ac:spMk id="9" creationId="{4D0C3948-B5E7-48E9-8ABB-73117EB309DE}"/>
          </ac:spMkLst>
        </pc:spChg>
        <pc:spChg chg="add mod">
          <ac:chgData name="valdemar junior" userId="ff16322455467dd6" providerId="LiveId" clId="{56DF7FE4-F8A5-4FBA-88A0-5C93764D8F0F}" dt="2019-11-18T21:10:52.645" v="457" actId="20577"/>
          <ac:spMkLst>
            <pc:docMk/>
            <pc:sldMk cId="1340413431" sldId="256"/>
            <ac:spMk id="10" creationId="{F7373ACA-13AE-459A-9B5D-2DBE27AE8146}"/>
          </ac:spMkLst>
        </pc:spChg>
        <pc:spChg chg="add mod">
          <ac:chgData name="valdemar junior" userId="ff16322455467dd6" providerId="LiveId" clId="{56DF7FE4-F8A5-4FBA-88A0-5C93764D8F0F}" dt="2019-11-18T21:10:04.880" v="450" actId="20577"/>
          <ac:spMkLst>
            <pc:docMk/>
            <pc:sldMk cId="1340413431" sldId="256"/>
            <ac:spMk id="11" creationId="{7A3252E6-671A-42CC-AB3A-4F60F2125F5A}"/>
          </ac:spMkLst>
        </pc:spChg>
        <pc:spChg chg="add mod">
          <ac:chgData name="valdemar junior" userId="ff16322455467dd6" providerId="LiveId" clId="{56DF7FE4-F8A5-4FBA-88A0-5C93764D8F0F}" dt="2019-11-18T21:11:00.838" v="458" actId="20577"/>
          <ac:spMkLst>
            <pc:docMk/>
            <pc:sldMk cId="1340413431" sldId="256"/>
            <ac:spMk id="12" creationId="{FA93399B-905B-47C4-ABFC-A3C1ABA659EA}"/>
          </ac:spMkLst>
        </pc:spChg>
      </pc:sldChg>
      <pc:sldChg chg="addSp modSp">
        <pc:chgData name="valdemar junior" userId="ff16322455467dd6" providerId="LiveId" clId="{56DF7FE4-F8A5-4FBA-88A0-5C93764D8F0F}" dt="2019-11-21T11:52:37.103" v="2272" actId="20577"/>
        <pc:sldMkLst>
          <pc:docMk/>
          <pc:sldMk cId="2453503469" sldId="258"/>
        </pc:sldMkLst>
        <pc:spChg chg="add mod">
          <ac:chgData name="valdemar junior" userId="ff16322455467dd6" providerId="LiveId" clId="{56DF7FE4-F8A5-4FBA-88A0-5C93764D8F0F}" dt="2019-11-21T11:41:00.152" v="1887" actId="1076"/>
          <ac:spMkLst>
            <pc:docMk/>
            <pc:sldMk cId="2453503469" sldId="258"/>
            <ac:spMk id="2" creationId="{8A525E11-5D3C-4E08-B3A1-32872D6F30C4}"/>
          </ac:spMkLst>
        </pc:spChg>
        <pc:spChg chg="add mod">
          <ac:chgData name="valdemar junior" userId="ff16322455467dd6" providerId="LiveId" clId="{56DF7FE4-F8A5-4FBA-88A0-5C93764D8F0F}" dt="2019-11-21T11:42:38.736" v="1949" actId="1076"/>
          <ac:spMkLst>
            <pc:docMk/>
            <pc:sldMk cId="2453503469" sldId="258"/>
            <ac:spMk id="3" creationId="{00B61B8E-5A99-4355-96BC-05B532DCD4CC}"/>
          </ac:spMkLst>
        </pc:spChg>
        <pc:spChg chg="add mod">
          <ac:chgData name="valdemar junior" userId="ff16322455467dd6" providerId="LiveId" clId="{56DF7FE4-F8A5-4FBA-88A0-5C93764D8F0F}" dt="2019-11-21T11:44:03.913" v="1967" actId="1076"/>
          <ac:spMkLst>
            <pc:docMk/>
            <pc:sldMk cId="2453503469" sldId="258"/>
            <ac:spMk id="4" creationId="{011F04C8-C7B3-4A99-9521-E4D6C2F686D5}"/>
          </ac:spMkLst>
        </pc:spChg>
        <pc:spChg chg="add mod">
          <ac:chgData name="valdemar junior" userId="ff16322455467dd6" providerId="LiveId" clId="{56DF7FE4-F8A5-4FBA-88A0-5C93764D8F0F}" dt="2019-11-21T11:52:03.549" v="2267" actId="20577"/>
          <ac:spMkLst>
            <pc:docMk/>
            <pc:sldMk cId="2453503469" sldId="258"/>
            <ac:spMk id="6" creationId="{B64CF86A-6262-4692-B189-E9361BAEBECB}"/>
          </ac:spMkLst>
        </pc:spChg>
        <pc:spChg chg="add mod">
          <ac:chgData name="valdemar junior" userId="ff16322455467dd6" providerId="LiveId" clId="{56DF7FE4-F8A5-4FBA-88A0-5C93764D8F0F}" dt="2019-11-21T11:52:37.103" v="2272" actId="20577"/>
          <ac:spMkLst>
            <pc:docMk/>
            <pc:sldMk cId="2453503469" sldId="258"/>
            <ac:spMk id="7" creationId="{E0EE3B57-F6D2-4835-81DF-22924D1392E6}"/>
          </ac:spMkLst>
        </pc:spChg>
        <pc:spChg chg="add mod">
          <ac:chgData name="valdemar junior" userId="ff16322455467dd6" providerId="LiveId" clId="{56DF7FE4-F8A5-4FBA-88A0-5C93764D8F0F}" dt="2019-11-21T11:52:32.142" v="2270" actId="20577"/>
          <ac:spMkLst>
            <pc:docMk/>
            <pc:sldMk cId="2453503469" sldId="258"/>
            <ac:spMk id="8" creationId="{5E4BAC69-80EA-46D2-ADE8-FB8651194B7E}"/>
          </ac:spMkLst>
        </pc:spChg>
        <pc:picChg chg="mod">
          <ac:chgData name="valdemar junior" userId="ff16322455467dd6" providerId="LiveId" clId="{56DF7FE4-F8A5-4FBA-88A0-5C93764D8F0F}" dt="2019-11-21T11:51:37.216" v="2264" actId="1076"/>
          <ac:picMkLst>
            <pc:docMk/>
            <pc:sldMk cId="2453503469" sldId="258"/>
            <ac:picMk id="5" creationId="{2EB53046-9D8E-4408-9ABD-D845769ECFF9}"/>
          </ac:picMkLst>
        </pc:picChg>
      </pc:sldChg>
      <pc:sldChg chg="addSp modSp">
        <pc:chgData name="valdemar junior" userId="ff16322455467dd6" providerId="LiveId" clId="{56DF7FE4-F8A5-4FBA-88A0-5C93764D8F0F}" dt="2019-11-21T18:23:26.550" v="2955" actId="20577"/>
        <pc:sldMkLst>
          <pc:docMk/>
          <pc:sldMk cId="2801136261" sldId="259"/>
        </pc:sldMkLst>
        <pc:spChg chg="add mod">
          <ac:chgData name="valdemar junior" userId="ff16322455467dd6" providerId="LiveId" clId="{56DF7FE4-F8A5-4FBA-88A0-5C93764D8F0F}" dt="2019-11-21T18:03:14.822" v="2323" actId="207"/>
          <ac:spMkLst>
            <pc:docMk/>
            <pc:sldMk cId="2801136261" sldId="259"/>
            <ac:spMk id="2" creationId="{03456D30-FAD7-4528-9C4F-358BD22428C6}"/>
          </ac:spMkLst>
        </pc:spChg>
        <pc:spChg chg="add mod">
          <ac:chgData name="valdemar junior" userId="ff16322455467dd6" providerId="LiveId" clId="{56DF7FE4-F8A5-4FBA-88A0-5C93764D8F0F}" dt="2019-11-21T18:05:28.720" v="2408" actId="207"/>
          <ac:spMkLst>
            <pc:docMk/>
            <pc:sldMk cId="2801136261" sldId="259"/>
            <ac:spMk id="3" creationId="{4C1DCEFC-87DE-4EB9-BA11-4021745AF0A9}"/>
          </ac:spMkLst>
        </pc:spChg>
        <pc:spChg chg="add mod">
          <ac:chgData name="valdemar junior" userId="ff16322455467dd6" providerId="LiveId" clId="{56DF7FE4-F8A5-4FBA-88A0-5C93764D8F0F}" dt="2019-11-21T18:09:03.876" v="2433" actId="20577"/>
          <ac:spMkLst>
            <pc:docMk/>
            <pc:sldMk cId="2801136261" sldId="259"/>
            <ac:spMk id="4" creationId="{CAA633C7-1F83-4BBA-B774-E0416C425803}"/>
          </ac:spMkLst>
        </pc:spChg>
        <pc:spChg chg="add mod">
          <ac:chgData name="valdemar junior" userId="ff16322455467dd6" providerId="LiveId" clId="{56DF7FE4-F8A5-4FBA-88A0-5C93764D8F0F}" dt="2019-11-21T18:22:58.105" v="2952" actId="20577"/>
          <ac:spMkLst>
            <pc:docMk/>
            <pc:sldMk cId="2801136261" sldId="259"/>
            <ac:spMk id="6" creationId="{548ADF9A-FCEC-4718-BAEC-8E749FAC319B}"/>
          </ac:spMkLst>
        </pc:spChg>
        <pc:spChg chg="add mod">
          <ac:chgData name="valdemar junior" userId="ff16322455467dd6" providerId="LiveId" clId="{56DF7FE4-F8A5-4FBA-88A0-5C93764D8F0F}" dt="2019-11-21T18:23:04.645" v="2953" actId="20577"/>
          <ac:spMkLst>
            <pc:docMk/>
            <pc:sldMk cId="2801136261" sldId="259"/>
            <ac:spMk id="7" creationId="{B07B9006-2A6E-4A59-AE07-A89EE8E873D9}"/>
          </ac:spMkLst>
        </pc:spChg>
        <pc:spChg chg="add mod">
          <ac:chgData name="valdemar junior" userId="ff16322455467dd6" providerId="LiveId" clId="{56DF7FE4-F8A5-4FBA-88A0-5C93764D8F0F}" dt="2019-11-21T18:23:12.282" v="2954" actId="20577"/>
          <ac:spMkLst>
            <pc:docMk/>
            <pc:sldMk cId="2801136261" sldId="259"/>
            <ac:spMk id="8" creationId="{E701EADB-F25C-416A-A19E-4C9CF67616D7}"/>
          </ac:spMkLst>
        </pc:spChg>
        <pc:spChg chg="add mod">
          <ac:chgData name="valdemar junior" userId="ff16322455467dd6" providerId="LiveId" clId="{56DF7FE4-F8A5-4FBA-88A0-5C93764D8F0F}" dt="2019-11-21T18:22:20.865" v="2951" actId="1076"/>
          <ac:spMkLst>
            <pc:docMk/>
            <pc:sldMk cId="2801136261" sldId="259"/>
            <ac:spMk id="9" creationId="{0B258B86-A447-48F0-8DC3-14AADD1741F5}"/>
          </ac:spMkLst>
        </pc:spChg>
        <pc:spChg chg="add mod">
          <ac:chgData name="valdemar junior" userId="ff16322455467dd6" providerId="LiveId" clId="{56DF7FE4-F8A5-4FBA-88A0-5C93764D8F0F}" dt="2019-11-21T18:23:26.550" v="2955" actId="20577"/>
          <ac:spMkLst>
            <pc:docMk/>
            <pc:sldMk cId="2801136261" sldId="259"/>
            <ac:spMk id="10" creationId="{79E88B09-809A-4DB0-A791-E10D1905AB9C}"/>
          </ac:spMkLst>
        </pc:spChg>
      </pc:sldChg>
      <pc:sldChg chg="addSp modSp">
        <pc:chgData name="valdemar junior" userId="ff16322455467dd6" providerId="LiveId" clId="{56DF7FE4-F8A5-4FBA-88A0-5C93764D8F0F}" dt="2019-11-22T21:40:46.117" v="3666" actId="1076"/>
        <pc:sldMkLst>
          <pc:docMk/>
          <pc:sldMk cId="2404687547" sldId="261"/>
        </pc:sldMkLst>
        <pc:spChg chg="add mod">
          <ac:chgData name="valdemar junior" userId="ff16322455467dd6" providerId="LiveId" clId="{56DF7FE4-F8A5-4FBA-88A0-5C93764D8F0F}" dt="2019-11-22T21:38:34.524" v="3566" actId="1076"/>
          <ac:spMkLst>
            <pc:docMk/>
            <pc:sldMk cId="2404687547" sldId="261"/>
            <ac:spMk id="2" creationId="{3C0B86BD-E202-4794-BA8B-8584E310E0EA}"/>
          </ac:spMkLst>
        </pc:spChg>
        <pc:spChg chg="add mod">
          <ac:chgData name="valdemar junior" userId="ff16322455467dd6" providerId="LiveId" clId="{56DF7FE4-F8A5-4FBA-88A0-5C93764D8F0F}" dt="2019-11-22T21:39:36.492" v="3626" actId="1076"/>
          <ac:spMkLst>
            <pc:docMk/>
            <pc:sldMk cId="2404687547" sldId="261"/>
            <ac:spMk id="3" creationId="{7712430D-A39D-4173-8C84-C6ED718E93D8}"/>
          </ac:spMkLst>
        </pc:spChg>
        <pc:spChg chg="add mod">
          <ac:chgData name="valdemar junior" userId="ff16322455467dd6" providerId="LiveId" clId="{56DF7FE4-F8A5-4FBA-88A0-5C93764D8F0F}" dt="2019-11-22T21:40:46.117" v="3666" actId="1076"/>
          <ac:spMkLst>
            <pc:docMk/>
            <pc:sldMk cId="2404687547" sldId="261"/>
            <ac:spMk id="4" creationId="{43CC32F7-DF3C-4AD8-9198-DABCE001FF7A}"/>
          </ac:spMkLst>
        </pc:spChg>
      </pc:sldChg>
      <pc:sldChg chg="addSp modSp">
        <pc:chgData name="valdemar junior" userId="ff16322455467dd6" providerId="LiveId" clId="{56DF7FE4-F8A5-4FBA-88A0-5C93764D8F0F}" dt="2019-11-23T13:11:18.648" v="3670" actId="20577"/>
        <pc:sldMkLst>
          <pc:docMk/>
          <pc:sldMk cId="798441957" sldId="262"/>
        </pc:sldMkLst>
        <pc:spChg chg="add mod">
          <ac:chgData name="valdemar junior" userId="ff16322455467dd6" providerId="LiveId" clId="{56DF7FE4-F8A5-4FBA-88A0-5C93764D8F0F}" dt="2019-11-22T21:22:48.884" v="3027" actId="1076"/>
          <ac:spMkLst>
            <pc:docMk/>
            <pc:sldMk cId="798441957" sldId="262"/>
            <ac:spMk id="2" creationId="{CFDD2A85-849F-4830-BDDF-6AD2E8FC35E9}"/>
          </ac:spMkLst>
        </pc:spChg>
        <pc:spChg chg="add mod">
          <ac:chgData name="valdemar junior" userId="ff16322455467dd6" providerId="LiveId" clId="{56DF7FE4-F8A5-4FBA-88A0-5C93764D8F0F}" dt="2019-11-22T21:24:17.532" v="3098" actId="1076"/>
          <ac:spMkLst>
            <pc:docMk/>
            <pc:sldMk cId="798441957" sldId="262"/>
            <ac:spMk id="3" creationId="{65860674-A9F5-4182-8408-81250233CCE5}"/>
          </ac:spMkLst>
        </pc:spChg>
        <pc:spChg chg="add mod">
          <ac:chgData name="valdemar junior" userId="ff16322455467dd6" providerId="LiveId" clId="{56DF7FE4-F8A5-4FBA-88A0-5C93764D8F0F}" dt="2019-11-22T21:30:57.209" v="3291" actId="403"/>
          <ac:spMkLst>
            <pc:docMk/>
            <pc:sldMk cId="798441957" sldId="262"/>
            <ac:spMk id="4" creationId="{FAC98B2B-0749-49C8-A117-88E02880E76E}"/>
          </ac:spMkLst>
        </pc:spChg>
        <pc:spChg chg="add mod">
          <ac:chgData name="valdemar junior" userId="ff16322455467dd6" providerId="LiveId" clId="{56DF7FE4-F8A5-4FBA-88A0-5C93764D8F0F}" dt="2019-11-22T21:35:34.298" v="3513" actId="20577"/>
          <ac:spMkLst>
            <pc:docMk/>
            <pc:sldMk cId="798441957" sldId="262"/>
            <ac:spMk id="6" creationId="{20E40A01-692C-4787-A225-9E865824F4AA}"/>
          </ac:spMkLst>
        </pc:spChg>
        <pc:spChg chg="add mod">
          <ac:chgData name="valdemar junior" userId="ff16322455467dd6" providerId="LiveId" clId="{56DF7FE4-F8A5-4FBA-88A0-5C93764D8F0F}" dt="2019-11-22T21:35:45.259" v="3514" actId="20577"/>
          <ac:spMkLst>
            <pc:docMk/>
            <pc:sldMk cId="798441957" sldId="262"/>
            <ac:spMk id="7" creationId="{7B28464F-823D-4436-B744-5AA29152F86B}"/>
          </ac:spMkLst>
        </pc:spChg>
        <pc:spChg chg="add mod">
          <ac:chgData name="valdemar junior" userId="ff16322455467dd6" providerId="LiveId" clId="{56DF7FE4-F8A5-4FBA-88A0-5C93764D8F0F}" dt="2019-11-22T21:36:47.071" v="3523" actId="20577"/>
          <ac:spMkLst>
            <pc:docMk/>
            <pc:sldMk cId="798441957" sldId="262"/>
            <ac:spMk id="8" creationId="{FBDAC3B2-18BA-4970-B92E-5CCDC1B54084}"/>
          </ac:spMkLst>
        </pc:spChg>
        <pc:spChg chg="add mod">
          <ac:chgData name="valdemar junior" userId="ff16322455467dd6" providerId="LiveId" clId="{56DF7FE4-F8A5-4FBA-88A0-5C93764D8F0F}" dt="2019-11-23T13:11:18.648" v="3670" actId="20577"/>
          <ac:spMkLst>
            <pc:docMk/>
            <pc:sldMk cId="798441957" sldId="262"/>
            <ac:spMk id="9" creationId="{183B280C-1C6A-4B33-A79D-D088C8E03B1D}"/>
          </ac:spMkLst>
        </pc:spChg>
        <pc:picChg chg="mod">
          <ac:chgData name="valdemar junior" userId="ff16322455467dd6" providerId="LiveId" clId="{56DF7FE4-F8A5-4FBA-88A0-5C93764D8F0F}" dt="2019-11-22T21:24:13.517" v="3097" actId="1076"/>
          <ac:picMkLst>
            <pc:docMk/>
            <pc:sldMk cId="798441957" sldId="262"/>
            <ac:picMk id="5" creationId="{2EB53046-9D8E-4408-9ABD-D845769ECFF9}"/>
          </ac:picMkLst>
        </pc:picChg>
      </pc:sldChg>
      <pc:sldChg chg="addSp modSp">
        <pc:chgData name="valdemar junior" userId="ff16322455467dd6" providerId="LiveId" clId="{56DF7FE4-F8A5-4FBA-88A0-5C93764D8F0F}" dt="2019-11-21T11:38:23.285" v="1837" actId="20577"/>
        <pc:sldMkLst>
          <pc:docMk/>
          <pc:sldMk cId="1719508241" sldId="263"/>
        </pc:sldMkLst>
        <pc:spChg chg="add mod">
          <ac:chgData name="valdemar junior" userId="ff16322455467dd6" providerId="LiveId" clId="{56DF7FE4-F8A5-4FBA-88A0-5C93764D8F0F}" dt="2019-11-21T11:11:25.266" v="1126" actId="767"/>
          <ac:spMkLst>
            <pc:docMk/>
            <pc:sldMk cId="1719508241" sldId="263"/>
            <ac:spMk id="2" creationId="{CC115D6E-A77E-4029-BEA6-65532150026E}"/>
          </ac:spMkLst>
        </pc:spChg>
        <pc:spChg chg="add mod">
          <ac:chgData name="valdemar junior" userId="ff16322455467dd6" providerId="LiveId" clId="{56DF7FE4-F8A5-4FBA-88A0-5C93764D8F0F}" dt="2019-11-21T11:38:23.285" v="1837" actId="20577"/>
          <ac:spMkLst>
            <pc:docMk/>
            <pc:sldMk cId="1719508241" sldId="263"/>
            <ac:spMk id="3" creationId="{74F6F199-AA1C-4F81-8950-5EC9889D2035}"/>
          </ac:spMkLst>
        </pc:spChg>
        <pc:spChg chg="add mod">
          <ac:chgData name="valdemar junior" userId="ff16322455467dd6" providerId="LiveId" clId="{56DF7FE4-F8A5-4FBA-88A0-5C93764D8F0F}" dt="2019-11-21T11:15:45.521" v="1224" actId="1076"/>
          <ac:spMkLst>
            <pc:docMk/>
            <pc:sldMk cId="1719508241" sldId="263"/>
            <ac:spMk id="4" creationId="{E46A5F6B-C674-4E28-BAAF-AF5F77593C1A}"/>
          </ac:spMkLst>
        </pc:spChg>
        <pc:spChg chg="add mod">
          <ac:chgData name="valdemar junior" userId="ff16322455467dd6" providerId="LiveId" clId="{56DF7FE4-F8A5-4FBA-88A0-5C93764D8F0F}" dt="2019-11-21T11:20:39.155" v="1268" actId="20577"/>
          <ac:spMkLst>
            <pc:docMk/>
            <pc:sldMk cId="1719508241" sldId="263"/>
            <ac:spMk id="6" creationId="{9FAE2694-EFBD-4EBD-BD84-E882E0217F20}"/>
          </ac:spMkLst>
        </pc:spChg>
        <pc:spChg chg="add mod">
          <ac:chgData name="valdemar junior" userId="ff16322455467dd6" providerId="LiveId" clId="{56DF7FE4-F8A5-4FBA-88A0-5C93764D8F0F}" dt="2019-11-21T11:30:08.294" v="1528" actId="20577"/>
          <ac:spMkLst>
            <pc:docMk/>
            <pc:sldMk cId="1719508241" sldId="263"/>
            <ac:spMk id="7" creationId="{874F238D-EBB3-4B85-B112-ADF4D2410C3F}"/>
          </ac:spMkLst>
        </pc:spChg>
        <pc:spChg chg="add mod">
          <ac:chgData name="valdemar junior" userId="ff16322455467dd6" providerId="LiveId" clId="{56DF7FE4-F8A5-4FBA-88A0-5C93764D8F0F}" dt="2019-11-21T11:30:12.732" v="1529" actId="20577"/>
          <ac:spMkLst>
            <pc:docMk/>
            <pc:sldMk cId="1719508241" sldId="263"/>
            <ac:spMk id="8" creationId="{CACCE87A-2D15-4290-9A5E-70EB10F638DA}"/>
          </ac:spMkLst>
        </pc:spChg>
        <pc:spChg chg="add mod">
          <ac:chgData name="valdemar junior" userId="ff16322455467dd6" providerId="LiveId" clId="{56DF7FE4-F8A5-4FBA-88A0-5C93764D8F0F}" dt="2019-11-21T11:30:17.335" v="1530" actId="20577"/>
          <ac:spMkLst>
            <pc:docMk/>
            <pc:sldMk cId="1719508241" sldId="263"/>
            <ac:spMk id="9" creationId="{BE4116F2-9E0F-4D0D-970B-284937AD3EE5}"/>
          </ac:spMkLst>
        </pc:spChg>
        <pc:spChg chg="add mod">
          <ac:chgData name="valdemar junior" userId="ff16322455467dd6" providerId="LiveId" clId="{56DF7FE4-F8A5-4FBA-88A0-5C93764D8F0F}" dt="2019-11-21T11:32:07.365" v="1612" actId="20577"/>
          <ac:spMkLst>
            <pc:docMk/>
            <pc:sldMk cId="1719508241" sldId="263"/>
            <ac:spMk id="10" creationId="{B64C5DF7-D5EC-4786-AF06-163E0462984B}"/>
          </ac:spMkLst>
        </pc:spChg>
        <pc:spChg chg="add mod">
          <ac:chgData name="valdemar junior" userId="ff16322455467dd6" providerId="LiveId" clId="{56DF7FE4-F8A5-4FBA-88A0-5C93764D8F0F}" dt="2019-11-21T11:34:38.063" v="1690" actId="207"/>
          <ac:spMkLst>
            <pc:docMk/>
            <pc:sldMk cId="1719508241" sldId="263"/>
            <ac:spMk id="11" creationId="{B5A1317B-04D7-4389-AB22-435CD93E3497}"/>
          </ac:spMkLst>
        </pc:spChg>
        <pc:spChg chg="add mod">
          <ac:chgData name="valdemar junior" userId="ff16322455467dd6" providerId="LiveId" clId="{56DF7FE4-F8A5-4FBA-88A0-5C93764D8F0F}" dt="2019-11-21T11:37:33.337" v="1835" actId="1076"/>
          <ac:spMkLst>
            <pc:docMk/>
            <pc:sldMk cId="1719508241" sldId="263"/>
            <ac:spMk id="12" creationId="{3E580F8C-F772-498F-9A6C-77B9B32D907B}"/>
          </ac:spMkLst>
        </pc:spChg>
        <pc:picChg chg="mod">
          <ac:chgData name="valdemar junior" userId="ff16322455467dd6" providerId="LiveId" clId="{56DF7FE4-F8A5-4FBA-88A0-5C93764D8F0F}" dt="2019-11-21T11:15:40.889" v="1223" actId="1076"/>
          <ac:picMkLst>
            <pc:docMk/>
            <pc:sldMk cId="1719508241" sldId="263"/>
            <ac:picMk id="5" creationId="{2EB53046-9D8E-4408-9ABD-D845769ECFF9}"/>
          </ac:picMkLst>
        </pc:picChg>
      </pc:sldChg>
      <pc:sldChg chg="addSp delSp modSp">
        <pc:chgData name="valdemar junior" userId="ff16322455467dd6" providerId="LiveId" clId="{56DF7FE4-F8A5-4FBA-88A0-5C93764D8F0F}" dt="2019-11-20T19:32:21.489" v="1125" actId="20577"/>
        <pc:sldMkLst>
          <pc:docMk/>
          <pc:sldMk cId="2641710632" sldId="264"/>
        </pc:sldMkLst>
        <pc:spChg chg="add del mod">
          <ac:chgData name="valdemar junior" userId="ff16322455467dd6" providerId="LiveId" clId="{56DF7FE4-F8A5-4FBA-88A0-5C93764D8F0F}" dt="2019-11-19T21:01:25.474" v="463"/>
          <ac:spMkLst>
            <pc:docMk/>
            <pc:sldMk cId="2641710632" sldId="264"/>
            <ac:spMk id="2" creationId="{68E75C00-A0AD-4058-994A-20C4FCB10174}"/>
          </ac:spMkLst>
        </pc:spChg>
        <pc:spChg chg="add mod">
          <ac:chgData name="valdemar junior" userId="ff16322455467dd6" providerId="LiveId" clId="{56DF7FE4-F8A5-4FBA-88A0-5C93764D8F0F}" dt="2019-11-20T19:03:11.963" v="771" actId="20577"/>
          <ac:spMkLst>
            <pc:docMk/>
            <pc:sldMk cId="2641710632" sldId="264"/>
            <ac:spMk id="2" creationId="{7DB6D98B-8F83-45E8-B5FE-2F17F260EDAB}"/>
          </ac:spMkLst>
        </pc:spChg>
        <pc:spChg chg="add mod">
          <ac:chgData name="valdemar junior" userId="ff16322455467dd6" providerId="LiveId" clId="{56DF7FE4-F8A5-4FBA-88A0-5C93764D8F0F}" dt="2019-11-19T21:03:49.194" v="514" actId="1076"/>
          <ac:spMkLst>
            <pc:docMk/>
            <pc:sldMk cId="2641710632" sldId="264"/>
            <ac:spMk id="3" creationId="{C4B94AEB-BF02-4E66-8DBF-9316A67791FB}"/>
          </ac:spMkLst>
        </pc:spChg>
        <pc:spChg chg="add mod">
          <ac:chgData name="valdemar junior" userId="ff16322455467dd6" providerId="LiveId" clId="{56DF7FE4-F8A5-4FBA-88A0-5C93764D8F0F}" dt="2019-11-19T21:06:41.554" v="578" actId="1076"/>
          <ac:spMkLst>
            <pc:docMk/>
            <pc:sldMk cId="2641710632" sldId="264"/>
            <ac:spMk id="4" creationId="{CE06B997-916D-4321-9407-FC72522383DE}"/>
          </ac:spMkLst>
        </pc:spChg>
        <pc:spChg chg="add mod">
          <ac:chgData name="valdemar junior" userId="ff16322455467dd6" providerId="LiveId" clId="{56DF7FE4-F8A5-4FBA-88A0-5C93764D8F0F}" dt="2019-11-19T21:08:41.163" v="614" actId="20577"/>
          <ac:spMkLst>
            <pc:docMk/>
            <pc:sldMk cId="2641710632" sldId="264"/>
            <ac:spMk id="6" creationId="{B89BD433-6E8D-4EB8-A19E-685EEE33A95F}"/>
          </ac:spMkLst>
        </pc:spChg>
        <pc:spChg chg="add mod">
          <ac:chgData name="valdemar junior" userId="ff16322455467dd6" providerId="LiveId" clId="{56DF7FE4-F8A5-4FBA-88A0-5C93764D8F0F}" dt="2019-11-19T21:19:06.497" v="624" actId="403"/>
          <ac:spMkLst>
            <pc:docMk/>
            <pc:sldMk cId="2641710632" sldId="264"/>
            <ac:spMk id="7" creationId="{9D686B30-D900-44FC-A677-548A43B63A81}"/>
          </ac:spMkLst>
        </pc:spChg>
        <pc:spChg chg="add mod">
          <ac:chgData name="valdemar junior" userId="ff16322455467dd6" providerId="LiveId" clId="{56DF7FE4-F8A5-4FBA-88A0-5C93764D8F0F}" dt="2019-11-20T19:26:13.347" v="937" actId="1076"/>
          <ac:spMkLst>
            <pc:docMk/>
            <pc:sldMk cId="2641710632" sldId="264"/>
            <ac:spMk id="8" creationId="{F430F3BF-C79D-4F43-A51F-B22107CE7A9D}"/>
          </ac:spMkLst>
        </pc:spChg>
        <pc:spChg chg="add mod">
          <ac:chgData name="valdemar junior" userId="ff16322455467dd6" providerId="LiveId" clId="{56DF7FE4-F8A5-4FBA-88A0-5C93764D8F0F}" dt="2019-11-20T19:19:12.243" v="897" actId="313"/>
          <ac:spMkLst>
            <pc:docMk/>
            <pc:sldMk cId="2641710632" sldId="264"/>
            <ac:spMk id="9" creationId="{FFDBD731-8E83-4AB8-A47C-6612EB825866}"/>
          </ac:spMkLst>
        </pc:spChg>
        <pc:spChg chg="add mod">
          <ac:chgData name="valdemar junior" userId="ff16322455467dd6" providerId="LiveId" clId="{56DF7FE4-F8A5-4FBA-88A0-5C93764D8F0F}" dt="2019-11-20T19:24:01.053" v="913" actId="20577"/>
          <ac:spMkLst>
            <pc:docMk/>
            <pc:sldMk cId="2641710632" sldId="264"/>
            <ac:spMk id="10" creationId="{FC5AD7FE-1442-4F29-AB25-7DA2D29BD979}"/>
          </ac:spMkLst>
        </pc:spChg>
        <pc:spChg chg="add mod">
          <ac:chgData name="valdemar junior" userId="ff16322455467dd6" providerId="LiveId" clId="{56DF7FE4-F8A5-4FBA-88A0-5C93764D8F0F}" dt="2019-11-20T19:24:55.141" v="922" actId="403"/>
          <ac:spMkLst>
            <pc:docMk/>
            <pc:sldMk cId="2641710632" sldId="264"/>
            <ac:spMk id="11" creationId="{93AC62AF-C309-4A47-9344-BFE2B8B52FCB}"/>
          </ac:spMkLst>
        </pc:spChg>
        <pc:spChg chg="add mod">
          <ac:chgData name="valdemar junior" userId="ff16322455467dd6" providerId="LiveId" clId="{56DF7FE4-F8A5-4FBA-88A0-5C93764D8F0F}" dt="2019-11-20T19:25:58.084" v="936" actId="20577"/>
          <ac:spMkLst>
            <pc:docMk/>
            <pc:sldMk cId="2641710632" sldId="264"/>
            <ac:spMk id="12" creationId="{F7AD29E2-3CA2-4015-B923-85EDFA79AEF9}"/>
          </ac:spMkLst>
        </pc:spChg>
        <pc:spChg chg="add mod">
          <ac:chgData name="valdemar junior" userId="ff16322455467dd6" providerId="LiveId" clId="{56DF7FE4-F8A5-4FBA-88A0-5C93764D8F0F}" dt="2019-11-20T19:28:43.254" v="952" actId="20577"/>
          <ac:spMkLst>
            <pc:docMk/>
            <pc:sldMk cId="2641710632" sldId="264"/>
            <ac:spMk id="13" creationId="{CD7B7602-0D72-4070-8526-98328EA77DA3}"/>
          </ac:spMkLst>
        </pc:spChg>
        <pc:spChg chg="add mod">
          <ac:chgData name="valdemar junior" userId="ff16322455467dd6" providerId="LiveId" clId="{56DF7FE4-F8A5-4FBA-88A0-5C93764D8F0F}" dt="2019-11-20T19:32:21.489" v="1125" actId="20577"/>
          <ac:spMkLst>
            <pc:docMk/>
            <pc:sldMk cId="2641710632" sldId="264"/>
            <ac:spMk id="14" creationId="{AE073809-DD33-4B1B-8D16-E5B881F1077D}"/>
          </ac:spMkLst>
        </pc:spChg>
        <pc:picChg chg="mod">
          <ac:chgData name="valdemar junior" userId="ff16322455467dd6" providerId="LiveId" clId="{56DF7FE4-F8A5-4FBA-88A0-5C93764D8F0F}" dt="2019-11-20T19:02:31.369" v="750" actId="1076"/>
          <ac:picMkLst>
            <pc:docMk/>
            <pc:sldMk cId="2641710632" sldId="264"/>
            <ac:picMk id="5" creationId="{2EB53046-9D8E-4408-9ABD-D845769ECFF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8235" y="2239530"/>
            <a:ext cx="18109406" cy="4764146"/>
          </a:xfrm>
        </p:spPr>
        <p:txBody>
          <a:bodyPr anchor="b"/>
          <a:lstStyle>
            <a:lvl1pPr algn="ctr">
              <a:defRPr sz="11883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18235" y="7187400"/>
            <a:ext cx="18109406" cy="3303858"/>
          </a:xfrm>
        </p:spPr>
        <p:txBody>
          <a:bodyPr/>
          <a:lstStyle>
            <a:lvl1pPr marL="0" indent="0" algn="ctr">
              <a:buNone/>
              <a:defRPr sz="4753"/>
            </a:lvl1pPr>
            <a:lvl2pPr marL="905485" indent="0" algn="ctr">
              <a:buNone/>
              <a:defRPr sz="3961"/>
            </a:lvl2pPr>
            <a:lvl3pPr marL="1810969" indent="0" algn="ctr">
              <a:buNone/>
              <a:defRPr sz="3565"/>
            </a:lvl3pPr>
            <a:lvl4pPr marL="2716454" indent="0" algn="ctr">
              <a:buNone/>
              <a:defRPr sz="3169"/>
            </a:lvl4pPr>
            <a:lvl5pPr marL="3621938" indent="0" algn="ctr">
              <a:buNone/>
              <a:defRPr sz="3169"/>
            </a:lvl5pPr>
            <a:lvl6pPr marL="4527423" indent="0" algn="ctr">
              <a:buNone/>
              <a:defRPr sz="3169"/>
            </a:lvl6pPr>
            <a:lvl7pPr marL="5432908" indent="0" algn="ctr">
              <a:buNone/>
              <a:defRPr sz="3169"/>
            </a:lvl7pPr>
            <a:lvl8pPr marL="6338392" indent="0" algn="ctr">
              <a:buNone/>
              <a:defRPr sz="3169"/>
            </a:lvl8pPr>
            <a:lvl9pPr marL="7243877" indent="0" algn="ctr">
              <a:buNone/>
              <a:defRPr sz="3169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E6729-558B-4A4B-9BEE-19F5FB3C8B49}" type="datetimeFigureOut">
              <a:rPr lang="pt-PT" smtClean="0"/>
              <a:t>23/11/2019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F0FCB-F4BF-4F88-A4BE-75BFF16054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08123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E6729-558B-4A4B-9BEE-19F5FB3C8B49}" type="datetimeFigureOut">
              <a:rPr lang="pt-PT" smtClean="0"/>
              <a:t>23/11/2019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F0FCB-F4BF-4F88-A4BE-75BFF16054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79709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7453" y="3411561"/>
            <a:ext cx="20825817" cy="5692267"/>
          </a:xfrm>
        </p:spPr>
        <p:txBody>
          <a:bodyPr anchor="b"/>
          <a:lstStyle>
            <a:lvl1pPr>
              <a:defRPr sz="11883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7453" y="9157679"/>
            <a:ext cx="20825817" cy="2993429"/>
          </a:xfrm>
        </p:spPr>
        <p:txBody>
          <a:bodyPr/>
          <a:lstStyle>
            <a:lvl1pPr marL="0" indent="0">
              <a:buNone/>
              <a:defRPr sz="4753">
                <a:solidFill>
                  <a:schemeClr val="tx1">
                    <a:tint val="75000"/>
                  </a:schemeClr>
                </a:solidFill>
              </a:defRPr>
            </a:lvl1pPr>
            <a:lvl2pPr marL="905485" indent="0">
              <a:buNone/>
              <a:defRPr sz="3961">
                <a:solidFill>
                  <a:schemeClr val="tx1">
                    <a:tint val="75000"/>
                  </a:schemeClr>
                </a:solidFill>
              </a:defRPr>
            </a:lvl2pPr>
            <a:lvl3pPr marL="1810969" indent="0">
              <a:buNone/>
              <a:defRPr sz="3565">
                <a:solidFill>
                  <a:schemeClr val="tx1">
                    <a:tint val="75000"/>
                  </a:schemeClr>
                </a:solidFill>
              </a:defRPr>
            </a:lvl3pPr>
            <a:lvl4pPr marL="2716454" indent="0">
              <a:buNone/>
              <a:defRPr sz="3169">
                <a:solidFill>
                  <a:schemeClr val="tx1">
                    <a:tint val="75000"/>
                  </a:schemeClr>
                </a:solidFill>
              </a:defRPr>
            </a:lvl4pPr>
            <a:lvl5pPr marL="3621938" indent="0">
              <a:buNone/>
              <a:defRPr sz="3169">
                <a:solidFill>
                  <a:schemeClr val="tx1">
                    <a:tint val="75000"/>
                  </a:schemeClr>
                </a:solidFill>
              </a:defRPr>
            </a:lvl5pPr>
            <a:lvl6pPr marL="4527423" indent="0">
              <a:buNone/>
              <a:defRPr sz="3169">
                <a:solidFill>
                  <a:schemeClr val="tx1">
                    <a:tint val="75000"/>
                  </a:schemeClr>
                </a:solidFill>
              </a:defRPr>
            </a:lvl6pPr>
            <a:lvl7pPr marL="5432908" indent="0">
              <a:buNone/>
              <a:defRPr sz="3169">
                <a:solidFill>
                  <a:schemeClr val="tx1">
                    <a:tint val="75000"/>
                  </a:schemeClr>
                </a:solidFill>
              </a:defRPr>
            </a:lvl7pPr>
            <a:lvl8pPr marL="6338392" indent="0">
              <a:buNone/>
              <a:defRPr sz="3169">
                <a:solidFill>
                  <a:schemeClr val="tx1">
                    <a:tint val="75000"/>
                  </a:schemeClr>
                </a:solidFill>
              </a:defRPr>
            </a:lvl8pPr>
            <a:lvl9pPr marL="7243877" indent="0">
              <a:buNone/>
              <a:defRPr sz="31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E6729-558B-4A4B-9BEE-19F5FB3C8B49}" type="datetimeFigureOut">
              <a:rPr lang="pt-PT" smtClean="0"/>
              <a:t>23/11/2019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F0FCB-F4BF-4F88-A4BE-75BFF16054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3538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60029" y="3642798"/>
            <a:ext cx="10261997" cy="8682531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223849" y="3642798"/>
            <a:ext cx="10261997" cy="8682531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E6729-558B-4A4B-9BEE-19F5FB3C8B49}" type="datetimeFigureOut">
              <a:rPr lang="pt-PT" smtClean="0"/>
              <a:t>23/11/2019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F0FCB-F4BF-4F88-A4BE-75BFF16054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61207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174" y="728561"/>
            <a:ext cx="20825817" cy="2644989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175" y="3354543"/>
            <a:ext cx="10214836" cy="1644010"/>
          </a:xfrm>
        </p:spPr>
        <p:txBody>
          <a:bodyPr anchor="b"/>
          <a:lstStyle>
            <a:lvl1pPr marL="0" indent="0">
              <a:buNone/>
              <a:defRPr sz="4753" b="1"/>
            </a:lvl1pPr>
            <a:lvl2pPr marL="905485" indent="0">
              <a:buNone/>
              <a:defRPr sz="3961" b="1"/>
            </a:lvl2pPr>
            <a:lvl3pPr marL="1810969" indent="0">
              <a:buNone/>
              <a:defRPr sz="3565" b="1"/>
            </a:lvl3pPr>
            <a:lvl4pPr marL="2716454" indent="0">
              <a:buNone/>
              <a:defRPr sz="3169" b="1"/>
            </a:lvl4pPr>
            <a:lvl5pPr marL="3621938" indent="0">
              <a:buNone/>
              <a:defRPr sz="3169" b="1"/>
            </a:lvl5pPr>
            <a:lvl6pPr marL="4527423" indent="0">
              <a:buNone/>
              <a:defRPr sz="3169" b="1"/>
            </a:lvl6pPr>
            <a:lvl7pPr marL="5432908" indent="0">
              <a:buNone/>
              <a:defRPr sz="3169" b="1"/>
            </a:lvl7pPr>
            <a:lvl8pPr marL="6338392" indent="0">
              <a:buNone/>
              <a:defRPr sz="3169" b="1"/>
            </a:lvl8pPr>
            <a:lvl9pPr marL="7243877" indent="0">
              <a:buNone/>
              <a:defRPr sz="3169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3175" y="4998552"/>
            <a:ext cx="10214836" cy="735211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223849" y="3354543"/>
            <a:ext cx="10265142" cy="1644010"/>
          </a:xfrm>
        </p:spPr>
        <p:txBody>
          <a:bodyPr anchor="b"/>
          <a:lstStyle>
            <a:lvl1pPr marL="0" indent="0">
              <a:buNone/>
              <a:defRPr sz="4753" b="1"/>
            </a:lvl1pPr>
            <a:lvl2pPr marL="905485" indent="0">
              <a:buNone/>
              <a:defRPr sz="3961" b="1"/>
            </a:lvl2pPr>
            <a:lvl3pPr marL="1810969" indent="0">
              <a:buNone/>
              <a:defRPr sz="3565" b="1"/>
            </a:lvl3pPr>
            <a:lvl4pPr marL="2716454" indent="0">
              <a:buNone/>
              <a:defRPr sz="3169" b="1"/>
            </a:lvl4pPr>
            <a:lvl5pPr marL="3621938" indent="0">
              <a:buNone/>
              <a:defRPr sz="3169" b="1"/>
            </a:lvl5pPr>
            <a:lvl6pPr marL="4527423" indent="0">
              <a:buNone/>
              <a:defRPr sz="3169" b="1"/>
            </a:lvl6pPr>
            <a:lvl7pPr marL="5432908" indent="0">
              <a:buNone/>
              <a:defRPr sz="3169" b="1"/>
            </a:lvl7pPr>
            <a:lvl8pPr marL="6338392" indent="0">
              <a:buNone/>
              <a:defRPr sz="3169" b="1"/>
            </a:lvl8pPr>
            <a:lvl9pPr marL="7243877" indent="0">
              <a:buNone/>
              <a:defRPr sz="3169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223849" y="4998552"/>
            <a:ext cx="10265142" cy="735211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E6729-558B-4A4B-9BEE-19F5FB3C8B49}" type="datetimeFigureOut">
              <a:rPr lang="pt-PT" smtClean="0"/>
              <a:t>23/11/2019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F0FCB-F4BF-4F88-A4BE-75BFF16054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00854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E6729-558B-4A4B-9BEE-19F5FB3C8B49}" type="datetimeFigureOut">
              <a:rPr lang="pt-PT" smtClean="0"/>
              <a:t>23/11/2019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F0FCB-F4BF-4F88-A4BE-75BFF16054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58978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E6729-558B-4A4B-9BEE-19F5FB3C8B49}" type="datetimeFigureOut">
              <a:rPr lang="pt-PT" smtClean="0"/>
              <a:t>23/11/2019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F0FCB-F4BF-4F88-A4BE-75BFF16054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6521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175" y="912283"/>
            <a:ext cx="7787672" cy="3192992"/>
          </a:xfrm>
        </p:spPr>
        <p:txBody>
          <a:bodyPr anchor="b"/>
          <a:lstStyle>
            <a:lvl1pPr>
              <a:defRPr sz="6338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5142" y="1970280"/>
            <a:ext cx="12223849" cy="9724687"/>
          </a:xfrm>
        </p:spPr>
        <p:txBody>
          <a:bodyPr/>
          <a:lstStyle>
            <a:lvl1pPr>
              <a:defRPr sz="6338"/>
            </a:lvl1pPr>
            <a:lvl2pPr>
              <a:defRPr sz="5545"/>
            </a:lvl2pPr>
            <a:lvl3pPr>
              <a:defRPr sz="4753"/>
            </a:lvl3pPr>
            <a:lvl4pPr>
              <a:defRPr sz="3961"/>
            </a:lvl4pPr>
            <a:lvl5pPr>
              <a:defRPr sz="3961"/>
            </a:lvl5pPr>
            <a:lvl6pPr>
              <a:defRPr sz="3961"/>
            </a:lvl6pPr>
            <a:lvl7pPr>
              <a:defRPr sz="3961"/>
            </a:lvl7pPr>
            <a:lvl8pPr>
              <a:defRPr sz="3961"/>
            </a:lvl8pPr>
            <a:lvl9pPr>
              <a:defRPr sz="3961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3175" y="4105275"/>
            <a:ext cx="7787672" cy="7605530"/>
          </a:xfrm>
        </p:spPr>
        <p:txBody>
          <a:bodyPr/>
          <a:lstStyle>
            <a:lvl1pPr marL="0" indent="0">
              <a:buNone/>
              <a:defRPr sz="3169"/>
            </a:lvl1pPr>
            <a:lvl2pPr marL="905485" indent="0">
              <a:buNone/>
              <a:defRPr sz="2773"/>
            </a:lvl2pPr>
            <a:lvl3pPr marL="1810969" indent="0">
              <a:buNone/>
              <a:defRPr sz="2377"/>
            </a:lvl3pPr>
            <a:lvl4pPr marL="2716454" indent="0">
              <a:buNone/>
              <a:defRPr sz="1981"/>
            </a:lvl4pPr>
            <a:lvl5pPr marL="3621938" indent="0">
              <a:buNone/>
              <a:defRPr sz="1981"/>
            </a:lvl5pPr>
            <a:lvl6pPr marL="4527423" indent="0">
              <a:buNone/>
              <a:defRPr sz="1981"/>
            </a:lvl6pPr>
            <a:lvl7pPr marL="5432908" indent="0">
              <a:buNone/>
              <a:defRPr sz="1981"/>
            </a:lvl7pPr>
            <a:lvl8pPr marL="6338392" indent="0">
              <a:buNone/>
              <a:defRPr sz="1981"/>
            </a:lvl8pPr>
            <a:lvl9pPr marL="7243877" indent="0">
              <a:buNone/>
              <a:defRPr sz="198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E6729-558B-4A4B-9BEE-19F5FB3C8B49}" type="datetimeFigureOut">
              <a:rPr lang="pt-PT" smtClean="0"/>
              <a:t>23/11/2019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F0FCB-F4BF-4F88-A4BE-75BFF16054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20868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175" y="912283"/>
            <a:ext cx="7787672" cy="3192992"/>
          </a:xfrm>
        </p:spPr>
        <p:txBody>
          <a:bodyPr anchor="b"/>
          <a:lstStyle>
            <a:lvl1pPr>
              <a:defRPr sz="6338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5142" y="1970280"/>
            <a:ext cx="12223849" cy="9724687"/>
          </a:xfrm>
        </p:spPr>
        <p:txBody>
          <a:bodyPr anchor="t"/>
          <a:lstStyle>
            <a:lvl1pPr marL="0" indent="0">
              <a:buNone/>
              <a:defRPr sz="6338"/>
            </a:lvl1pPr>
            <a:lvl2pPr marL="905485" indent="0">
              <a:buNone/>
              <a:defRPr sz="5545"/>
            </a:lvl2pPr>
            <a:lvl3pPr marL="1810969" indent="0">
              <a:buNone/>
              <a:defRPr sz="4753"/>
            </a:lvl3pPr>
            <a:lvl4pPr marL="2716454" indent="0">
              <a:buNone/>
              <a:defRPr sz="3961"/>
            </a:lvl4pPr>
            <a:lvl5pPr marL="3621938" indent="0">
              <a:buNone/>
              <a:defRPr sz="3961"/>
            </a:lvl5pPr>
            <a:lvl6pPr marL="4527423" indent="0">
              <a:buNone/>
              <a:defRPr sz="3961"/>
            </a:lvl6pPr>
            <a:lvl7pPr marL="5432908" indent="0">
              <a:buNone/>
              <a:defRPr sz="3961"/>
            </a:lvl7pPr>
            <a:lvl8pPr marL="6338392" indent="0">
              <a:buNone/>
              <a:defRPr sz="3961"/>
            </a:lvl8pPr>
            <a:lvl9pPr marL="7243877" indent="0">
              <a:buNone/>
              <a:defRPr sz="3961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3175" y="4105275"/>
            <a:ext cx="7787672" cy="7605530"/>
          </a:xfrm>
        </p:spPr>
        <p:txBody>
          <a:bodyPr/>
          <a:lstStyle>
            <a:lvl1pPr marL="0" indent="0">
              <a:buNone/>
              <a:defRPr sz="3169"/>
            </a:lvl1pPr>
            <a:lvl2pPr marL="905485" indent="0">
              <a:buNone/>
              <a:defRPr sz="2773"/>
            </a:lvl2pPr>
            <a:lvl3pPr marL="1810969" indent="0">
              <a:buNone/>
              <a:defRPr sz="2377"/>
            </a:lvl3pPr>
            <a:lvl4pPr marL="2716454" indent="0">
              <a:buNone/>
              <a:defRPr sz="1981"/>
            </a:lvl4pPr>
            <a:lvl5pPr marL="3621938" indent="0">
              <a:buNone/>
              <a:defRPr sz="1981"/>
            </a:lvl5pPr>
            <a:lvl6pPr marL="4527423" indent="0">
              <a:buNone/>
              <a:defRPr sz="1981"/>
            </a:lvl6pPr>
            <a:lvl7pPr marL="5432908" indent="0">
              <a:buNone/>
              <a:defRPr sz="1981"/>
            </a:lvl7pPr>
            <a:lvl8pPr marL="6338392" indent="0">
              <a:buNone/>
              <a:defRPr sz="1981"/>
            </a:lvl8pPr>
            <a:lvl9pPr marL="7243877" indent="0">
              <a:buNone/>
              <a:defRPr sz="198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E6729-558B-4A4B-9BEE-19F5FB3C8B49}" type="datetimeFigureOut">
              <a:rPr lang="pt-PT" smtClean="0"/>
              <a:t>23/11/2019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F0FCB-F4BF-4F88-A4BE-75BFF16054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31017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E6729-558B-4A4B-9BEE-19F5FB3C8B49}" type="datetimeFigureOut">
              <a:rPr lang="pt-PT" smtClean="0"/>
              <a:t>23/11/2019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F0FCB-F4BF-4F88-A4BE-75BFF16054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15028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279392" y="728560"/>
            <a:ext cx="5206454" cy="11596769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60029" y="728560"/>
            <a:ext cx="15317539" cy="11596769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E6729-558B-4A4B-9BEE-19F5FB3C8B49}" type="datetimeFigureOut">
              <a:rPr lang="pt-PT" smtClean="0"/>
              <a:t>23/11/2019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F0FCB-F4BF-4F88-A4BE-75BFF16054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40973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60029" y="728561"/>
            <a:ext cx="20825817" cy="26449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0029" y="3642798"/>
            <a:ext cx="20825817" cy="8682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60029" y="12683273"/>
            <a:ext cx="5432822" cy="728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E6729-558B-4A4B-9BEE-19F5FB3C8B49}" type="datetimeFigureOut">
              <a:rPr lang="pt-PT" smtClean="0"/>
              <a:t>23/11/2019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998321" y="12683273"/>
            <a:ext cx="8149233" cy="728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053024" y="12683273"/>
            <a:ext cx="5432822" cy="728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0F0FCB-F4BF-4F88-A4BE-75BFF16054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59423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810969" rtl="0" eaLnBrk="1" latinLnBrk="0" hangingPunct="1">
        <a:lnSpc>
          <a:spcPct val="90000"/>
        </a:lnSpc>
        <a:spcBef>
          <a:spcPct val="0"/>
        </a:spcBef>
        <a:buNone/>
        <a:defRPr sz="871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2742" indent="-452742" algn="l" defTabSz="1810969" rtl="0" eaLnBrk="1" latinLnBrk="0" hangingPunct="1">
        <a:lnSpc>
          <a:spcPct val="90000"/>
        </a:lnSpc>
        <a:spcBef>
          <a:spcPts val="1981"/>
        </a:spcBef>
        <a:buFont typeface="Arial" panose="020B0604020202020204" pitchFamily="34" charset="0"/>
        <a:buChar char="•"/>
        <a:defRPr sz="5545" kern="1200">
          <a:solidFill>
            <a:schemeClr val="tx1"/>
          </a:solidFill>
          <a:latin typeface="+mn-lt"/>
          <a:ea typeface="+mn-ea"/>
          <a:cs typeface="+mn-cs"/>
        </a:defRPr>
      </a:lvl1pPr>
      <a:lvl2pPr marL="1358227" indent="-452742" algn="l" defTabSz="1810969" rtl="0" eaLnBrk="1" latinLnBrk="0" hangingPunct="1">
        <a:lnSpc>
          <a:spcPct val="90000"/>
        </a:lnSpc>
        <a:spcBef>
          <a:spcPts val="990"/>
        </a:spcBef>
        <a:buFont typeface="Arial" panose="020B0604020202020204" pitchFamily="34" charset="0"/>
        <a:buChar char="•"/>
        <a:defRPr sz="4753" kern="1200">
          <a:solidFill>
            <a:schemeClr val="tx1"/>
          </a:solidFill>
          <a:latin typeface="+mn-lt"/>
          <a:ea typeface="+mn-ea"/>
          <a:cs typeface="+mn-cs"/>
        </a:defRPr>
      </a:lvl2pPr>
      <a:lvl3pPr marL="2263712" indent="-452742" algn="l" defTabSz="1810969" rtl="0" eaLnBrk="1" latinLnBrk="0" hangingPunct="1">
        <a:lnSpc>
          <a:spcPct val="90000"/>
        </a:lnSpc>
        <a:spcBef>
          <a:spcPts val="990"/>
        </a:spcBef>
        <a:buFont typeface="Arial" panose="020B0604020202020204" pitchFamily="34" charset="0"/>
        <a:buChar char="•"/>
        <a:defRPr sz="3961" kern="1200">
          <a:solidFill>
            <a:schemeClr val="tx1"/>
          </a:solidFill>
          <a:latin typeface="+mn-lt"/>
          <a:ea typeface="+mn-ea"/>
          <a:cs typeface="+mn-cs"/>
        </a:defRPr>
      </a:lvl3pPr>
      <a:lvl4pPr marL="3169196" indent="-452742" algn="l" defTabSz="1810969" rtl="0" eaLnBrk="1" latinLnBrk="0" hangingPunct="1">
        <a:lnSpc>
          <a:spcPct val="90000"/>
        </a:lnSpc>
        <a:spcBef>
          <a:spcPts val="990"/>
        </a:spcBef>
        <a:buFont typeface="Arial" panose="020B0604020202020204" pitchFamily="34" charset="0"/>
        <a:buChar char="•"/>
        <a:defRPr sz="3565" kern="1200">
          <a:solidFill>
            <a:schemeClr val="tx1"/>
          </a:solidFill>
          <a:latin typeface="+mn-lt"/>
          <a:ea typeface="+mn-ea"/>
          <a:cs typeface="+mn-cs"/>
        </a:defRPr>
      </a:lvl4pPr>
      <a:lvl5pPr marL="4074681" indent="-452742" algn="l" defTabSz="1810969" rtl="0" eaLnBrk="1" latinLnBrk="0" hangingPunct="1">
        <a:lnSpc>
          <a:spcPct val="90000"/>
        </a:lnSpc>
        <a:spcBef>
          <a:spcPts val="990"/>
        </a:spcBef>
        <a:buFont typeface="Arial" panose="020B0604020202020204" pitchFamily="34" charset="0"/>
        <a:buChar char="•"/>
        <a:defRPr sz="3565" kern="1200">
          <a:solidFill>
            <a:schemeClr val="tx1"/>
          </a:solidFill>
          <a:latin typeface="+mn-lt"/>
          <a:ea typeface="+mn-ea"/>
          <a:cs typeface="+mn-cs"/>
        </a:defRPr>
      </a:lvl5pPr>
      <a:lvl6pPr marL="4980165" indent="-452742" algn="l" defTabSz="1810969" rtl="0" eaLnBrk="1" latinLnBrk="0" hangingPunct="1">
        <a:lnSpc>
          <a:spcPct val="90000"/>
        </a:lnSpc>
        <a:spcBef>
          <a:spcPts val="990"/>
        </a:spcBef>
        <a:buFont typeface="Arial" panose="020B0604020202020204" pitchFamily="34" charset="0"/>
        <a:buChar char="•"/>
        <a:defRPr sz="3565" kern="1200">
          <a:solidFill>
            <a:schemeClr val="tx1"/>
          </a:solidFill>
          <a:latin typeface="+mn-lt"/>
          <a:ea typeface="+mn-ea"/>
          <a:cs typeface="+mn-cs"/>
        </a:defRPr>
      </a:lvl6pPr>
      <a:lvl7pPr marL="5885650" indent="-452742" algn="l" defTabSz="1810969" rtl="0" eaLnBrk="1" latinLnBrk="0" hangingPunct="1">
        <a:lnSpc>
          <a:spcPct val="90000"/>
        </a:lnSpc>
        <a:spcBef>
          <a:spcPts val="990"/>
        </a:spcBef>
        <a:buFont typeface="Arial" panose="020B0604020202020204" pitchFamily="34" charset="0"/>
        <a:buChar char="•"/>
        <a:defRPr sz="3565" kern="1200">
          <a:solidFill>
            <a:schemeClr val="tx1"/>
          </a:solidFill>
          <a:latin typeface="+mn-lt"/>
          <a:ea typeface="+mn-ea"/>
          <a:cs typeface="+mn-cs"/>
        </a:defRPr>
      </a:lvl7pPr>
      <a:lvl8pPr marL="6791135" indent="-452742" algn="l" defTabSz="1810969" rtl="0" eaLnBrk="1" latinLnBrk="0" hangingPunct="1">
        <a:lnSpc>
          <a:spcPct val="90000"/>
        </a:lnSpc>
        <a:spcBef>
          <a:spcPts val="990"/>
        </a:spcBef>
        <a:buFont typeface="Arial" panose="020B0604020202020204" pitchFamily="34" charset="0"/>
        <a:buChar char="•"/>
        <a:defRPr sz="3565" kern="1200">
          <a:solidFill>
            <a:schemeClr val="tx1"/>
          </a:solidFill>
          <a:latin typeface="+mn-lt"/>
          <a:ea typeface="+mn-ea"/>
          <a:cs typeface="+mn-cs"/>
        </a:defRPr>
      </a:lvl8pPr>
      <a:lvl9pPr marL="7696619" indent="-452742" algn="l" defTabSz="1810969" rtl="0" eaLnBrk="1" latinLnBrk="0" hangingPunct="1">
        <a:lnSpc>
          <a:spcPct val="90000"/>
        </a:lnSpc>
        <a:spcBef>
          <a:spcPts val="990"/>
        </a:spcBef>
        <a:buFont typeface="Arial" panose="020B0604020202020204" pitchFamily="34" charset="0"/>
        <a:buChar char="•"/>
        <a:defRPr sz="35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10969" rtl="0" eaLnBrk="1" latinLnBrk="0" hangingPunct="1">
        <a:defRPr sz="3565" kern="1200">
          <a:solidFill>
            <a:schemeClr val="tx1"/>
          </a:solidFill>
          <a:latin typeface="+mn-lt"/>
          <a:ea typeface="+mn-ea"/>
          <a:cs typeface="+mn-cs"/>
        </a:defRPr>
      </a:lvl1pPr>
      <a:lvl2pPr marL="905485" algn="l" defTabSz="1810969" rtl="0" eaLnBrk="1" latinLnBrk="0" hangingPunct="1">
        <a:defRPr sz="3565" kern="1200">
          <a:solidFill>
            <a:schemeClr val="tx1"/>
          </a:solidFill>
          <a:latin typeface="+mn-lt"/>
          <a:ea typeface="+mn-ea"/>
          <a:cs typeface="+mn-cs"/>
        </a:defRPr>
      </a:lvl2pPr>
      <a:lvl3pPr marL="1810969" algn="l" defTabSz="1810969" rtl="0" eaLnBrk="1" latinLnBrk="0" hangingPunct="1">
        <a:defRPr sz="3565" kern="1200">
          <a:solidFill>
            <a:schemeClr val="tx1"/>
          </a:solidFill>
          <a:latin typeface="+mn-lt"/>
          <a:ea typeface="+mn-ea"/>
          <a:cs typeface="+mn-cs"/>
        </a:defRPr>
      </a:lvl3pPr>
      <a:lvl4pPr marL="2716454" algn="l" defTabSz="1810969" rtl="0" eaLnBrk="1" latinLnBrk="0" hangingPunct="1">
        <a:defRPr sz="3565" kern="1200">
          <a:solidFill>
            <a:schemeClr val="tx1"/>
          </a:solidFill>
          <a:latin typeface="+mn-lt"/>
          <a:ea typeface="+mn-ea"/>
          <a:cs typeface="+mn-cs"/>
        </a:defRPr>
      </a:lvl4pPr>
      <a:lvl5pPr marL="3621938" algn="l" defTabSz="1810969" rtl="0" eaLnBrk="1" latinLnBrk="0" hangingPunct="1">
        <a:defRPr sz="3565" kern="1200">
          <a:solidFill>
            <a:schemeClr val="tx1"/>
          </a:solidFill>
          <a:latin typeface="+mn-lt"/>
          <a:ea typeface="+mn-ea"/>
          <a:cs typeface="+mn-cs"/>
        </a:defRPr>
      </a:lvl5pPr>
      <a:lvl6pPr marL="4527423" algn="l" defTabSz="1810969" rtl="0" eaLnBrk="1" latinLnBrk="0" hangingPunct="1">
        <a:defRPr sz="3565" kern="1200">
          <a:solidFill>
            <a:schemeClr val="tx1"/>
          </a:solidFill>
          <a:latin typeface="+mn-lt"/>
          <a:ea typeface="+mn-ea"/>
          <a:cs typeface="+mn-cs"/>
        </a:defRPr>
      </a:lvl6pPr>
      <a:lvl7pPr marL="5432908" algn="l" defTabSz="1810969" rtl="0" eaLnBrk="1" latinLnBrk="0" hangingPunct="1">
        <a:defRPr sz="3565" kern="1200">
          <a:solidFill>
            <a:schemeClr val="tx1"/>
          </a:solidFill>
          <a:latin typeface="+mn-lt"/>
          <a:ea typeface="+mn-ea"/>
          <a:cs typeface="+mn-cs"/>
        </a:defRPr>
      </a:lvl7pPr>
      <a:lvl8pPr marL="6338392" algn="l" defTabSz="1810969" rtl="0" eaLnBrk="1" latinLnBrk="0" hangingPunct="1">
        <a:defRPr sz="3565" kern="1200">
          <a:solidFill>
            <a:schemeClr val="tx1"/>
          </a:solidFill>
          <a:latin typeface="+mn-lt"/>
          <a:ea typeface="+mn-ea"/>
          <a:cs typeface="+mn-cs"/>
        </a:defRPr>
      </a:lvl8pPr>
      <a:lvl9pPr marL="7243877" algn="l" defTabSz="1810969" rtl="0" eaLnBrk="1" latinLnBrk="0" hangingPunct="1">
        <a:defRPr sz="35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t/plano-de-fundo-vermelho-luz-921616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t/plano-de-fundo-vermelho-luz-921616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t/plano-de-fundo-vermelho-luz-921616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t/plano-de-fundo-vermelho-luz-921616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t/plano-de-fundo-vermelho-luz-921616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t/plano-de-fundo-vermelho-luz-921616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t/plano-de-fundo-vermelho-luz-921616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t/plano-de-fundo-vermelho-luz-921616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t/plano-de-fundo-vermelho-luz-921616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EB53046-9D8E-4408-9ABD-D845769ECF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9896" r="1" b="1"/>
          <a:stretch/>
        </p:blipFill>
        <p:spPr>
          <a:xfrm>
            <a:off x="0" y="0"/>
            <a:ext cx="24145855" cy="13684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FDC1DC6-AC1D-4CC7-A379-E811849428EA}"/>
              </a:ext>
            </a:extLst>
          </p:cNvPr>
          <p:cNvSpPr txBox="1"/>
          <p:nvPr/>
        </p:nvSpPr>
        <p:spPr>
          <a:xfrm>
            <a:off x="476653" y="402596"/>
            <a:ext cx="23192567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8800" dirty="0">
                <a:solidFill>
                  <a:schemeClr val="bg1"/>
                </a:solidFill>
                <a:latin typeface="Goudy Stout" panose="0202090407030B020401" pitchFamily="18" charset="0"/>
              </a:rPr>
              <a:t>EBD – Escola BÍBLICA</a:t>
            </a:r>
          </a:p>
          <a:p>
            <a:r>
              <a:rPr lang="pt-PT" sz="8800" dirty="0">
                <a:solidFill>
                  <a:schemeClr val="bg1"/>
                </a:solidFill>
                <a:latin typeface="Goudy Stout" panose="0202090407030B020401" pitchFamily="18" charset="0"/>
              </a:rPr>
              <a:t>Dominical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A27074F-4D12-4311-8949-4C2158CD1962}"/>
              </a:ext>
            </a:extLst>
          </p:cNvPr>
          <p:cNvSpPr txBox="1"/>
          <p:nvPr/>
        </p:nvSpPr>
        <p:spPr>
          <a:xfrm>
            <a:off x="476653" y="3605949"/>
            <a:ext cx="21038132" cy="3631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1500" dirty="0">
                <a:solidFill>
                  <a:srgbClr val="00B0F0"/>
                </a:solidFill>
                <a:latin typeface="Goudy Stout" panose="0202090407030B020401" pitchFamily="18" charset="0"/>
              </a:rPr>
              <a:t>4º Trimestre </a:t>
            </a:r>
          </a:p>
          <a:p>
            <a:r>
              <a:rPr lang="pt-PT" sz="11500" dirty="0">
                <a:solidFill>
                  <a:srgbClr val="00B0F0"/>
                </a:solidFill>
                <a:latin typeface="Goudy Stout" panose="0202090407030B020401" pitchFamily="18" charset="0"/>
              </a:rPr>
              <a:t>2019 </a:t>
            </a:r>
            <a:r>
              <a:rPr lang="pt-PT" sz="11500" dirty="0">
                <a:solidFill>
                  <a:srgbClr val="FFFF00"/>
                </a:solidFill>
                <a:latin typeface="Goudy Stout" panose="0202090407030B020401" pitchFamily="18" charset="0"/>
              </a:rPr>
              <a:t>Lição 9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21C1700-0684-4778-8F71-813FEFB64048}"/>
              </a:ext>
            </a:extLst>
          </p:cNvPr>
          <p:cNvSpPr txBox="1"/>
          <p:nvPr/>
        </p:nvSpPr>
        <p:spPr>
          <a:xfrm>
            <a:off x="2924428" y="7385257"/>
            <a:ext cx="18296997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9900" dirty="0">
                <a:solidFill>
                  <a:srgbClr val="FFFF00"/>
                </a:solidFill>
                <a:latin typeface="Bernard MT Condensed" panose="02050806060905020404" pitchFamily="18" charset="0"/>
              </a:rPr>
              <a:t>O Reinado de Davi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2E5C323-215D-4F68-A87B-6C02BF54F8A2}"/>
              </a:ext>
            </a:extLst>
          </p:cNvPr>
          <p:cNvSpPr txBox="1"/>
          <p:nvPr/>
        </p:nvSpPr>
        <p:spPr>
          <a:xfrm>
            <a:off x="422543" y="11419606"/>
            <a:ext cx="12163714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1500" dirty="0">
                <a:solidFill>
                  <a:schemeClr val="bg1"/>
                </a:solidFill>
                <a:latin typeface="Brush Script MT" panose="03060802040406070304" pitchFamily="66" charset="0"/>
              </a:rPr>
              <a:t>Professor </a:t>
            </a:r>
            <a:r>
              <a:rPr lang="pt-PT" sz="11500" dirty="0" err="1">
                <a:solidFill>
                  <a:schemeClr val="bg1"/>
                </a:solidFill>
                <a:latin typeface="Brush Script MT" panose="03060802040406070304" pitchFamily="66" charset="0"/>
              </a:rPr>
              <a:t>Quaglio</a:t>
            </a:r>
            <a:r>
              <a:rPr lang="pt-PT" sz="11500" dirty="0">
                <a:solidFill>
                  <a:schemeClr val="bg1"/>
                </a:solidFill>
                <a:latin typeface="Brush Script MT" panose="03060802040406070304" pitchFamily="66" charset="0"/>
              </a:rPr>
              <a:t> Junior</a:t>
            </a:r>
          </a:p>
        </p:txBody>
      </p:sp>
    </p:spTree>
    <p:extLst>
      <p:ext uri="{BB962C8B-B14F-4D97-AF65-F5344CB8AC3E}">
        <p14:creationId xmlns:p14="http://schemas.microsoft.com/office/powerpoint/2010/main" val="2367973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EB53046-9D8E-4408-9ABD-D845769ECF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9896" r="1" b="1"/>
          <a:stretch/>
        </p:blipFill>
        <p:spPr>
          <a:xfrm>
            <a:off x="20" y="10"/>
            <a:ext cx="24145855" cy="13684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73BC10A-2386-459E-A32D-E098D7533E8B}"/>
              </a:ext>
            </a:extLst>
          </p:cNvPr>
          <p:cNvSpPr txBox="1"/>
          <p:nvPr/>
        </p:nvSpPr>
        <p:spPr>
          <a:xfrm>
            <a:off x="672352" y="268940"/>
            <a:ext cx="15422812" cy="156966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pt-PT" sz="9600" dirty="0">
                <a:solidFill>
                  <a:schemeClr val="bg1"/>
                </a:solidFill>
                <a:latin typeface="Bahnschrift SemiBold" panose="020B0502040204020203" pitchFamily="34" charset="0"/>
              </a:rPr>
              <a:t>Segunda – 1ª Coríntios 15:57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7742382-D09F-4D88-8453-2B0692F345A1}"/>
              </a:ext>
            </a:extLst>
          </p:cNvPr>
          <p:cNvSpPr txBox="1"/>
          <p:nvPr/>
        </p:nvSpPr>
        <p:spPr>
          <a:xfrm>
            <a:off x="672352" y="2876765"/>
            <a:ext cx="1577547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Mas graças a Deus que nos dá a vitória por nosso </a:t>
            </a:r>
          </a:p>
          <a:p>
            <a:r>
              <a:rPr lang="pt-PT" sz="54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Senhor Jesus Cristo. 1 Coríntios 15:57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D0C3948-B5E7-48E9-8ABB-73117EB309DE}"/>
              </a:ext>
            </a:extLst>
          </p:cNvPr>
          <p:cNvSpPr txBox="1"/>
          <p:nvPr/>
        </p:nvSpPr>
        <p:spPr>
          <a:xfrm>
            <a:off x="672352" y="1838600"/>
            <a:ext cx="13518444" cy="132343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pt-PT" sz="8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Nossas vitórias vem de Deus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7373ACA-13AE-459A-9B5D-2DBE27AE8146}"/>
              </a:ext>
            </a:extLst>
          </p:cNvPr>
          <p:cNvSpPr txBox="1"/>
          <p:nvPr/>
        </p:nvSpPr>
        <p:spPr>
          <a:xfrm>
            <a:off x="518033" y="9072049"/>
            <a:ext cx="231098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pt-PT" sz="5400" dirty="0">
                <a:solidFill>
                  <a:schemeClr val="accent4">
                    <a:lumMod val="40000"/>
                    <a:lumOff val="60000"/>
                  </a:schemeClr>
                </a:solidFill>
                <a:latin typeface="Bahnschrift SemiBold" panose="020B0502040204020203" pitchFamily="34" charset="0"/>
              </a:rPr>
              <a:t>*Com ele está um braço de carne, </a:t>
            </a:r>
          </a:p>
          <a:p>
            <a:r>
              <a:rPr lang="pt-PT" sz="5400" dirty="0">
                <a:solidFill>
                  <a:schemeClr val="accent4">
                    <a:lumMod val="40000"/>
                    <a:lumOff val="60000"/>
                  </a:schemeClr>
                </a:solidFill>
                <a:latin typeface="Bahnschrift SemiBold" panose="020B0502040204020203" pitchFamily="34" charset="0"/>
              </a:rPr>
              <a:t>mas </a:t>
            </a:r>
            <a:r>
              <a:rPr lang="pt-PT" sz="54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Bahnschrift SemiBold" panose="020B0502040204020203" pitchFamily="34" charset="0"/>
              </a:rPr>
              <a:t>conosco</a:t>
            </a:r>
            <a:r>
              <a:rPr lang="pt-PT" sz="5400" dirty="0">
                <a:solidFill>
                  <a:schemeClr val="accent4">
                    <a:lumMod val="40000"/>
                    <a:lumOff val="60000"/>
                  </a:schemeClr>
                </a:solidFill>
                <a:latin typeface="Bahnschrift SemiBold" panose="020B0502040204020203" pitchFamily="34" charset="0"/>
              </a:rPr>
              <a:t> o Senhor nosso Deus, para nos ajudar e para guerrear nossas guerras.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A3252E6-671A-42CC-AB3A-4F60F2125F5A}"/>
              </a:ext>
            </a:extLst>
          </p:cNvPr>
          <p:cNvSpPr txBox="1"/>
          <p:nvPr/>
        </p:nvSpPr>
        <p:spPr>
          <a:xfrm>
            <a:off x="672352" y="4363068"/>
            <a:ext cx="22945705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6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*Quando Israel estava sendo perseguido pelo rei da Assíria,</a:t>
            </a:r>
          </a:p>
          <a:p>
            <a:r>
              <a:rPr lang="pt-PT" sz="6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Ezequias ajuntou o povo e disse: Esforçai-vos, e </a:t>
            </a:r>
          </a:p>
          <a:p>
            <a:r>
              <a:rPr lang="pt-PT" sz="6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tende bom ânimo; não temais, nem vos espanteis, por causa </a:t>
            </a:r>
          </a:p>
          <a:p>
            <a:r>
              <a:rPr lang="pt-PT" sz="6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do rei da Assíria, nem por causa de toda a multidão que está </a:t>
            </a:r>
          </a:p>
          <a:p>
            <a:r>
              <a:rPr lang="pt-PT" sz="6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com ele, porque há um maior </a:t>
            </a:r>
            <a:r>
              <a:rPr lang="pt-PT" sz="6000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conosco</a:t>
            </a:r>
            <a:r>
              <a:rPr lang="pt-PT" sz="6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 do que com ele.2 </a:t>
            </a:r>
            <a:r>
              <a:rPr lang="pt-PT" sz="6000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Crôn</a:t>
            </a:r>
            <a:r>
              <a:rPr lang="pt-PT" sz="6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 32:7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A93399B-905B-47C4-ABFC-A3C1ABA659EA}"/>
              </a:ext>
            </a:extLst>
          </p:cNvPr>
          <p:cNvSpPr txBox="1"/>
          <p:nvPr/>
        </p:nvSpPr>
        <p:spPr>
          <a:xfrm>
            <a:off x="518033" y="11653276"/>
            <a:ext cx="2188772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Bahnschrift SemiBold" panose="020B0502040204020203" pitchFamily="34" charset="0"/>
              </a:rPr>
              <a:t>*Não podemos esquecer que em meio as lutas nesta jornada cristã, o </a:t>
            </a:r>
          </a:p>
          <a:p>
            <a:r>
              <a:rPr lang="pt-PT" sz="5400" dirty="0">
                <a:solidFill>
                  <a:schemeClr val="bg1"/>
                </a:solidFill>
                <a:latin typeface="Bahnschrift SemiBold" panose="020B0502040204020203" pitchFamily="34" charset="0"/>
              </a:rPr>
              <a:t>Senhor nos ajuda</a:t>
            </a:r>
          </a:p>
        </p:txBody>
      </p:sp>
    </p:spTree>
    <p:extLst>
      <p:ext uri="{BB962C8B-B14F-4D97-AF65-F5344CB8AC3E}">
        <p14:creationId xmlns:p14="http://schemas.microsoft.com/office/powerpoint/2010/main" val="1340413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EB53046-9D8E-4408-9ABD-D845769ECF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9896" r="1" b="1"/>
          <a:stretch/>
        </p:blipFill>
        <p:spPr>
          <a:xfrm>
            <a:off x="37643" y="0"/>
            <a:ext cx="24145855" cy="13684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C4B94AEB-BF02-4E66-8DBF-9316A67791FB}"/>
              </a:ext>
            </a:extLst>
          </p:cNvPr>
          <p:cNvSpPr txBox="1"/>
          <p:nvPr/>
        </p:nvSpPr>
        <p:spPr>
          <a:xfrm>
            <a:off x="322729" y="215153"/>
            <a:ext cx="15344265" cy="156966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pt-PT" sz="9600" dirty="0">
                <a:solidFill>
                  <a:schemeClr val="bg1"/>
                </a:solidFill>
                <a:latin typeface="Bahnschrift SemiBold" panose="020B0502040204020203" pitchFamily="34" charset="0"/>
              </a:rPr>
              <a:t>Terça – Deuteronómio 31:23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E06B997-916D-4321-9407-FC72522383DE}"/>
              </a:ext>
            </a:extLst>
          </p:cNvPr>
          <p:cNvSpPr txBox="1"/>
          <p:nvPr/>
        </p:nvSpPr>
        <p:spPr>
          <a:xfrm>
            <a:off x="322729" y="1784813"/>
            <a:ext cx="19957708" cy="1323439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pt-PT" sz="8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Ministérios e cargos tem de provir de Deus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89BD433-6E8D-4EB8-A19E-685EEE33A95F}"/>
              </a:ext>
            </a:extLst>
          </p:cNvPr>
          <p:cNvSpPr txBox="1"/>
          <p:nvPr/>
        </p:nvSpPr>
        <p:spPr>
          <a:xfrm>
            <a:off x="322729" y="3354473"/>
            <a:ext cx="2357568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E ordenou a Josué, filho de Num, e disse: Esforça-te e anima-te; porque </a:t>
            </a:r>
          </a:p>
          <a:p>
            <a:r>
              <a:rPr lang="pt-PT" sz="54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tu introduzirás os filhos de Israel na terra que lhes jurei; e eu serei contigo.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D686B30-D900-44FC-A677-548A43B63A81}"/>
              </a:ext>
            </a:extLst>
          </p:cNvPr>
          <p:cNvSpPr txBox="1"/>
          <p:nvPr/>
        </p:nvSpPr>
        <p:spPr>
          <a:xfrm>
            <a:off x="10301583" y="7411511"/>
            <a:ext cx="1847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sz="4800">
              <a:latin typeface="Bahnschrift SemiBold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DB6D98B-8F83-45E8-B5FE-2F17F260EDAB}"/>
              </a:ext>
            </a:extLst>
          </p:cNvPr>
          <p:cNvSpPr txBox="1"/>
          <p:nvPr/>
        </p:nvSpPr>
        <p:spPr>
          <a:xfrm>
            <a:off x="796415" y="5149203"/>
            <a:ext cx="226283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dirty="0">
                <a:solidFill>
                  <a:schemeClr val="bg1">
                    <a:lumMod val="85000"/>
                  </a:schemeClr>
                </a:solidFill>
                <a:latin typeface="Bahnschrift SemiBold" panose="020B0502040204020203" pitchFamily="34" charset="0"/>
              </a:rPr>
              <a:t>3 Qualidades no Ministro que desenvolve um ministério que vem de Deus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430F3BF-C79D-4F43-A51F-B22107CE7A9D}"/>
              </a:ext>
            </a:extLst>
          </p:cNvPr>
          <p:cNvSpPr txBox="1"/>
          <p:nvPr/>
        </p:nvSpPr>
        <p:spPr>
          <a:xfrm>
            <a:off x="322729" y="6087921"/>
            <a:ext cx="243627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Bahnschrift SemiBold" panose="020B0502040204020203" pitchFamily="34" charset="0"/>
              </a:rPr>
              <a:t>*Mordomo -</a:t>
            </a:r>
            <a:r>
              <a:rPr lang="pt-PT" sz="54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O ministro é um mordomo que obedece as ordens do seu senhor 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FDBD731-8E83-4AB8-A47C-6612EB825866}"/>
              </a:ext>
            </a:extLst>
          </p:cNvPr>
          <p:cNvSpPr txBox="1"/>
          <p:nvPr/>
        </p:nvSpPr>
        <p:spPr>
          <a:xfrm>
            <a:off x="322729" y="6986235"/>
            <a:ext cx="2265235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4400" dirty="0">
                <a:solidFill>
                  <a:srgbClr val="FFFF00"/>
                </a:solidFill>
                <a:latin typeface="Bahnschrift SemiBold SemiConden" panose="020B0502040204020203" pitchFamily="34" charset="0"/>
              </a:rPr>
              <a:t> Sua função era servir as mesas com integridade – O mordomo Não muda o alimento sem a ordem do </a:t>
            </a:r>
          </a:p>
          <a:p>
            <a:r>
              <a:rPr lang="pt-PT" sz="4400" dirty="0">
                <a:solidFill>
                  <a:srgbClr val="FFFF00"/>
                </a:solidFill>
                <a:latin typeface="Bahnschrift SemiBold SemiConden" panose="020B0502040204020203" pitchFamily="34" charset="0"/>
              </a:rPr>
              <a:t>Senhor; Não adultera o alimento; Não acrescentar o alimento; Não reter o alimento.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C5AD7FE-1442-4F29-AB25-7DA2D29BD979}"/>
              </a:ext>
            </a:extLst>
          </p:cNvPr>
          <p:cNvSpPr txBox="1"/>
          <p:nvPr/>
        </p:nvSpPr>
        <p:spPr>
          <a:xfrm>
            <a:off x="322729" y="8473189"/>
            <a:ext cx="141740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Bahnschrift SemiBold" panose="020B0502040204020203" pitchFamily="34" charset="0"/>
              </a:rPr>
              <a:t>*O MINISTRO É UM ESPETÁCULO AO MUNDO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3AC62AF-C309-4A47-9344-BFE2B8B52FCB}"/>
              </a:ext>
            </a:extLst>
          </p:cNvPr>
          <p:cNvSpPr txBox="1"/>
          <p:nvPr/>
        </p:nvSpPr>
        <p:spPr>
          <a:xfrm>
            <a:off x="8928847" y="10596847"/>
            <a:ext cx="1847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sz="4000" dirty="0">
              <a:solidFill>
                <a:srgbClr val="FFFF00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7AD29E2-3CA2-4015-B923-85EDFA79AEF9}"/>
              </a:ext>
            </a:extLst>
          </p:cNvPr>
          <p:cNvSpPr txBox="1"/>
          <p:nvPr/>
        </p:nvSpPr>
        <p:spPr>
          <a:xfrm>
            <a:off x="322729" y="9436923"/>
            <a:ext cx="2151903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4400" dirty="0">
                <a:solidFill>
                  <a:srgbClr val="FFFF00"/>
                </a:solidFill>
                <a:latin typeface="Bahnschrift SemiBold SemiConden" panose="020B0502040204020203" pitchFamily="34" charset="0"/>
              </a:rPr>
              <a:t>Os ministros não estão no pódio para os aplausos dos homens, mas na arena do teatro, para ser </a:t>
            </a:r>
          </a:p>
          <a:p>
            <a:r>
              <a:rPr lang="pt-PT" sz="4400" dirty="0">
                <a:solidFill>
                  <a:srgbClr val="FFFF00"/>
                </a:solidFill>
                <a:latin typeface="Bahnschrift SemiBold SemiConden" panose="020B0502040204020203" pitchFamily="34" charset="0"/>
              </a:rPr>
              <a:t>entregue à morte.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D7B7602-0D72-4070-8526-98328EA77DA3}"/>
              </a:ext>
            </a:extLst>
          </p:cNvPr>
          <p:cNvSpPr txBox="1"/>
          <p:nvPr/>
        </p:nvSpPr>
        <p:spPr>
          <a:xfrm>
            <a:off x="322729" y="10843068"/>
            <a:ext cx="75889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Bahnschrift SemiBold" panose="020B0502040204020203" pitchFamily="34" charset="0"/>
              </a:rPr>
              <a:t> *O MINISTRO É UM PAI 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E073809-DD33-4B1B-8D16-E5B881F1077D}"/>
              </a:ext>
            </a:extLst>
          </p:cNvPr>
          <p:cNvSpPr txBox="1"/>
          <p:nvPr/>
        </p:nvSpPr>
        <p:spPr>
          <a:xfrm>
            <a:off x="469530" y="11571157"/>
            <a:ext cx="2384338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4400" dirty="0">
                <a:solidFill>
                  <a:srgbClr val="FFFF00"/>
                </a:solidFill>
                <a:latin typeface="Bahnschrift SemiBold SemiConden" panose="020B0502040204020203" pitchFamily="34" charset="0"/>
              </a:rPr>
              <a:t>O pai gera crentes pelo evangelho; O pai é exemplo para a família; O pai é fiel em disciplinar a família; O pai</a:t>
            </a:r>
          </a:p>
          <a:p>
            <a:r>
              <a:rPr lang="pt-PT" sz="4400" dirty="0">
                <a:solidFill>
                  <a:srgbClr val="FFFF00"/>
                </a:solidFill>
                <a:latin typeface="Bahnschrift SemiBold SemiConden" panose="020B0502040204020203" pitchFamily="34" charset="0"/>
              </a:rPr>
              <a:t>Da afeto e carinho para </a:t>
            </a:r>
            <a:r>
              <a:rPr lang="pt-PT" sz="4400">
                <a:solidFill>
                  <a:srgbClr val="FFFF00"/>
                </a:solidFill>
                <a:latin typeface="Bahnschrift SemiBold SemiConden" panose="020B0502040204020203" pitchFamily="34" charset="0"/>
              </a:rPr>
              <a:t>a família</a:t>
            </a:r>
            <a:endParaRPr lang="pt-PT" sz="4400" dirty="0">
              <a:solidFill>
                <a:srgbClr val="FFFF00"/>
              </a:solidFill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710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EB53046-9D8E-4408-9ABD-D845769ECF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9896" r="1" b="1"/>
          <a:stretch/>
        </p:blipFill>
        <p:spPr>
          <a:xfrm>
            <a:off x="20" y="26904"/>
            <a:ext cx="24145855" cy="13684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CC115D6E-A77E-4029-BEA6-65532150026E}"/>
              </a:ext>
            </a:extLst>
          </p:cNvPr>
          <p:cNvSpPr txBox="1"/>
          <p:nvPr/>
        </p:nvSpPr>
        <p:spPr>
          <a:xfrm>
            <a:off x="7100047" y="320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4F6F199-AA1C-4F81-8950-5EC9889D2035}"/>
              </a:ext>
            </a:extLst>
          </p:cNvPr>
          <p:cNvSpPr txBox="1"/>
          <p:nvPr/>
        </p:nvSpPr>
        <p:spPr>
          <a:xfrm>
            <a:off x="403412" y="30545"/>
            <a:ext cx="9240030" cy="156966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pt-PT" sz="9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Quarta-Isaías 40:11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46A5F6B-C674-4E28-BAAF-AF5F77593C1A}"/>
              </a:ext>
            </a:extLst>
          </p:cNvPr>
          <p:cNvSpPr txBox="1"/>
          <p:nvPr/>
        </p:nvSpPr>
        <p:spPr>
          <a:xfrm>
            <a:off x="403412" y="1600205"/>
            <a:ext cx="15206407" cy="1323439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pt-PT" sz="8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Deus é o grande Pastor da nossa vida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FAE2694-EFBD-4EBD-BD84-E882E0217F20}"/>
              </a:ext>
            </a:extLst>
          </p:cNvPr>
          <p:cNvSpPr txBox="1"/>
          <p:nvPr/>
        </p:nvSpPr>
        <p:spPr>
          <a:xfrm>
            <a:off x="188259" y="2923644"/>
            <a:ext cx="237475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>
                <a:solidFill>
                  <a:srgbClr val="FFFF00"/>
                </a:solidFill>
                <a:latin typeface="Bahnschrift SemiBold SemiConden" panose="020B0502040204020203" pitchFamily="34" charset="0"/>
              </a:rPr>
              <a:t>Como pastor apascentará o seu rebanho; entre os seus braços recolherá os cordeirinhos, e os levará no seu regaço; as que amamentam guiará suavemente. Is 40:11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74F238D-EBB3-4B85-B112-ADF4D2410C3F}"/>
              </a:ext>
            </a:extLst>
          </p:cNvPr>
          <p:cNvSpPr txBox="1"/>
          <p:nvPr/>
        </p:nvSpPr>
        <p:spPr>
          <a:xfrm>
            <a:off x="188259" y="4955434"/>
            <a:ext cx="163749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*Como nosso Pastor Deus nos leva por caminhos de vitórias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ACCE87A-2D15-4290-9A5E-70EB10F638DA}"/>
              </a:ext>
            </a:extLst>
          </p:cNvPr>
          <p:cNvSpPr txBox="1"/>
          <p:nvPr/>
        </p:nvSpPr>
        <p:spPr>
          <a:xfrm>
            <a:off x="188259" y="6100927"/>
            <a:ext cx="124476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*Como nosso Pastor Deus protege seus filhos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E4116F2-9E0F-4D0D-970B-284937AD3EE5}"/>
              </a:ext>
            </a:extLst>
          </p:cNvPr>
          <p:cNvSpPr txBox="1"/>
          <p:nvPr/>
        </p:nvSpPr>
        <p:spPr>
          <a:xfrm>
            <a:off x="188259" y="7209165"/>
            <a:ext cx="2414475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*Como nosso Pastor Deus nos alimenta com sua Palavra; mas nunca deixara faltar o pão</a:t>
            </a:r>
          </a:p>
          <a:p>
            <a:r>
              <a:rPr lang="pt-PT" sz="54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Na nossa mesa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64C5DF7-D5EC-4786-AF06-163E0462984B}"/>
              </a:ext>
            </a:extLst>
          </p:cNvPr>
          <p:cNvSpPr txBox="1"/>
          <p:nvPr/>
        </p:nvSpPr>
        <p:spPr>
          <a:xfrm>
            <a:off x="188259" y="9070814"/>
            <a:ext cx="178593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dirty="0">
                <a:solidFill>
                  <a:srgbClr val="FFFF00"/>
                </a:solidFill>
                <a:latin typeface="Bahnschrift SemiCondensed" panose="020B0502040204020203" pitchFamily="34" charset="0"/>
              </a:rPr>
              <a:t>Davi disse que ele nos leva às aguas tranquilas e a verdes pastos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5A1317B-04D7-4389-AB22-435CD93E3497}"/>
              </a:ext>
            </a:extLst>
          </p:cNvPr>
          <p:cNvSpPr txBox="1"/>
          <p:nvPr/>
        </p:nvSpPr>
        <p:spPr>
          <a:xfrm>
            <a:off x="188259" y="10163841"/>
            <a:ext cx="176301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dirty="0">
                <a:solidFill>
                  <a:srgbClr val="FFFF00"/>
                </a:solidFill>
                <a:latin typeface="Bahnschrift SemiCondensed" panose="020B0502040204020203" pitchFamily="34" charset="0"/>
              </a:rPr>
              <a:t>O salmista disse que ele põe anjos para guardar os que o temem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E580F8C-F772-498F-9A6C-77B9B32D907B}"/>
              </a:ext>
            </a:extLst>
          </p:cNvPr>
          <p:cNvSpPr txBox="1"/>
          <p:nvPr/>
        </p:nvSpPr>
        <p:spPr>
          <a:xfrm>
            <a:off x="188259" y="11131675"/>
            <a:ext cx="2036487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dirty="0">
                <a:solidFill>
                  <a:srgbClr val="FFFF00"/>
                </a:solidFill>
                <a:latin typeface="Bahnschrift SemiCondensed" panose="020B0502040204020203" pitchFamily="34" charset="0"/>
              </a:rPr>
              <a:t>Isaías disse que seus caminhos e pensamentos não são os nossos; porque </a:t>
            </a:r>
          </a:p>
          <a:p>
            <a:r>
              <a:rPr lang="pt-PT" sz="5400" dirty="0">
                <a:solidFill>
                  <a:srgbClr val="FFFF00"/>
                </a:solidFill>
                <a:latin typeface="Bahnschrift SemiCondensed" panose="020B0502040204020203" pitchFamily="34" charset="0"/>
              </a:rPr>
              <a:t>ele sabe e conhece muito bem jornada da vitória </a:t>
            </a:r>
          </a:p>
        </p:txBody>
      </p:sp>
    </p:spTree>
    <p:extLst>
      <p:ext uri="{BB962C8B-B14F-4D97-AF65-F5344CB8AC3E}">
        <p14:creationId xmlns:p14="http://schemas.microsoft.com/office/powerpoint/2010/main" val="1719508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EB53046-9D8E-4408-9ABD-D845769ECF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9896" r="1" b="1"/>
          <a:stretch/>
        </p:blipFill>
        <p:spPr>
          <a:xfrm>
            <a:off x="20" y="0"/>
            <a:ext cx="24145855" cy="13684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A525E11-5D3C-4E08-B3A1-32872D6F30C4}"/>
              </a:ext>
            </a:extLst>
          </p:cNvPr>
          <p:cNvSpPr txBox="1"/>
          <p:nvPr/>
        </p:nvSpPr>
        <p:spPr>
          <a:xfrm>
            <a:off x="215152" y="0"/>
            <a:ext cx="10023898" cy="156966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pt-PT" sz="96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Quinta – 1ª Pedro 5:3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0B61B8E-5A99-4355-96BC-05B532DCD4CC}"/>
              </a:ext>
            </a:extLst>
          </p:cNvPr>
          <p:cNvSpPr txBox="1"/>
          <p:nvPr/>
        </p:nvSpPr>
        <p:spPr>
          <a:xfrm>
            <a:off x="215152" y="1569660"/>
            <a:ext cx="18938198" cy="1323439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pt-PT" sz="80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Os Pastores devem ser modelo para o rebanho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11F04C8-C7B3-4A99-9521-E4D6C2F686D5}"/>
              </a:ext>
            </a:extLst>
          </p:cNvPr>
          <p:cNvSpPr txBox="1"/>
          <p:nvPr/>
        </p:nvSpPr>
        <p:spPr>
          <a:xfrm>
            <a:off x="215152" y="3139310"/>
            <a:ext cx="1414682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dirty="0">
                <a:solidFill>
                  <a:srgbClr val="FFFF00"/>
                </a:solidFill>
                <a:latin typeface="Bahnschrift SemiCondensed" panose="020B0502040204020203" pitchFamily="34" charset="0"/>
              </a:rPr>
              <a:t>Nem como tendo domínio sobre a herança de Deus, </a:t>
            </a:r>
          </a:p>
          <a:p>
            <a:r>
              <a:rPr lang="pt-PT" sz="5400" dirty="0">
                <a:solidFill>
                  <a:srgbClr val="FFFF00"/>
                </a:solidFill>
                <a:latin typeface="Bahnschrift SemiCondensed" panose="020B0502040204020203" pitchFamily="34" charset="0"/>
              </a:rPr>
              <a:t>mas servindo de exemplo ao rebanho. 1 Pedro 5:3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64CF86A-6262-4692-B189-E9361BAEBECB}"/>
              </a:ext>
            </a:extLst>
          </p:cNvPr>
          <p:cNvSpPr txBox="1"/>
          <p:nvPr/>
        </p:nvSpPr>
        <p:spPr>
          <a:xfrm>
            <a:off x="279272" y="4893636"/>
            <a:ext cx="101393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*Os Pastores são o exemplo dos fieis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0EE3B57-F6D2-4835-81DF-22924D1392E6}"/>
              </a:ext>
            </a:extLst>
          </p:cNvPr>
          <p:cNvSpPr txBox="1"/>
          <p:nvPr/>
        </p:nvSpPr>
        <p:spPr>
          <a:xfrm>
            <a:off x="279272" y="5816966"/>
            <a:ext cx="2241992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*A igreja está sempre olhando para seus guias espirituais e procurando imitar seu</a:t>
            </a:r>
          </a:p>
          <a:p>
            <a:r>
              <a:rPr lang="pt-PT" sz="54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c</a:t>
            </a:r>
            <a:r>
              <a:rPr lang="pt-PT" sz="54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omportamento </a:t>
            </a:r>
            <a:r>
              <a:rPr lang="pt-PT" sz="54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de vida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E4BAC69-80EA-46D2-ADE8-FB8651194B7E}"/>
              </a:ext>
            </a:extLst>
          </p:cNvPr>
          <p:cNvSpPr txBox="1"/>
          <p:nvPr/>
        </p:nvSpPr>
        <p:spPr>
          <a:xfrm>
            <a:off x="279272" y="7617459"/>
            <a:ext cx="2179474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*Os Pastores devem viver o modelo de vida deixado por Cristo, para que a igreja</a:t>
            </a:r>
          </a:p>
          <a:p>
            <a:r>
              <a:rPr lang="pt-PT" sz="54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seja cristã</a:t>
            </a:r>
          </a:p>
        </p:txBody>
      </p:sp>
    </p:spTree>
    <p:extLst>
      <p:ext uri="{BB962C8B-B14F-4D97-AF65-F5344CB8AC3E}">
        <p14:creationId xmlns:p14="http://schemas.microsoft.com/office/powerpoint/2010/main" val="2453503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EB53046-9D8E-4408-9ABD-D845769ECF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9896" r="1" b="1"/>
          <a:stretch/>
        </p:blipFill>
        <p:spPr>
          <a:xfrm>
            <a:off x="20" y="10"/>
            <a:ext cx="24145855" cy="13684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3456D30-FAD7-4528-9C4F-358BD22428C6}"/>
              </a:ext>
            </a:extLst>
          </p:cNvPr>
          <p:cNvSpPr txBox="1"/>
          <p:nvPr/>
        </p:nvSpPr>
        <p:spPr>
          <a:xfrm>
            <a:off x="349623" y="188259"/>
            <a:ext cx="13591798" cy="156966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pt-PT" sz="96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Sexta – 2º Samuel 6:21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C1DCEFC-87DE-4EB9-BA11-4021745AF0A9}"/>
              </a:ext>
            </a:extLst>
          </p:cNvPr>
          <p:cNvSpPr txBox="1"/>
          <p:nvPr/>
        </p:nvSpPr>
        <p:spPr>
          <a:xfrm>
            <a:off x="333345" y="1757919"/>
            <a:ext cx="23064537" cy="110799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66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A certeza da vontade divina traz-nos confiança na obra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AA633C7-1F83-4BBA-B774-E0416C425803}"/>
              </a:ext>
            </a:extLst>
          </p:cNvPr>
          <p:cNvSpPr txBox="1"/>
          <p:nvPr/>
        </p:nvSpPr>
        <p:spPr>
          <a:xfrm>
            <a:off x="349623" y="2865915"/>
            <a:ext cx="2304825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>
                <a:solidFill>
                  <a:srgbClr val="FFFF00"/>
                </a:solidFill>
                <a:latin typeface="Bahnschrift SemiBold SemiConden" panose="020B0502040204020203" pitchFamily="34" charset="0"/>
              </a:rPr>
              <a:t>Disse, porém, Davi a </a:t>
            </a:r>
            <a:r>
              <a:rPr lang="pt-PT" sz="5400" dirty="0" err="1">
                <a:solidFill>
                  <a:srgbClr val="FFFF00"/>
                </a:solidFill>
                <a:latin typeface="Bahnschrift SemiBold SemiConden" panose="020B0502040204020203" pitchFamily="34" charset="0"/>
              </a:rPr>
              <a:t>Mical</a:t>
            </a:r>
            <a:r>
              <a:rPr lang="pt-PT" sz="5400" dirty="0">
                <a:solidFill>
                  <a:srgbClr val="FFFF00"/>
                </a:solidFill>
                <a:latin typeface="Bahnschrift SemiBold SemiConden" panose="020B0502040204020203" pitchFamily="34" charset="0"/>
              </a:rPr>
              <a:t>: Perante o Senhor, que me escolheu preferindo-me a teu pai, e a toda a sua casa, mandando-me que fosse soberano sobre o povo do Senhor, </a:t>
            </a:r>
          </a:p>
          <a:p>
            <a:r>
              <a:rPr lang="pt-PT" sz="5400" dirty="0">
                <a:solidFill>
                  <a:srgbClr val="FFFF00"/>
                </a:solidFill>
                <a:latin typeface="Bahnschrift SemiBold SemiConden" panose="020B0502040204020203" pitchFamily="34" charset="0"/>
              </a:rPr>
              <a:t>sobre Israel, perante o Senhor tenho me alegrado. 2 Samuel 6:21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48ADF9A-FCEC-4718-BAEC-8E749FAC319B}"/>
              </a:ext>
            </a:extLst>
          </p:cNvPr>
          <p:cNvSpPr txBox="1"/>
          <p:nvPr/>
        </p:nvSpPr>
        <p:spPr>
          <a:xfrm>
            <a:off x="333345" y="5651033"/>
            <a:ext cx="216937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*Quando tenho certeza que Deus me escolheu para sua obra, trabalho confiante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07B9006-2A6E-4A59-AE07-A89EE8E873D9}"/>
              </a:ext>
            </a:extLst>
          </p:cNvPr>
          <p:cNvSpPr txBox="1"/>
          <p:nvPr/>
        </p:nvSpPr>
        <p:spPr>
          <a:xfrm>
            <a:off x="349623" y="6842125"/>
            <a:ext cx="68772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*Trabalho com fidelidade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701EADB-F25C-416A-A19E-4C9CF67616D7}"/>
              </a:ext>
            </a:extLst>
          </p:cNvPr>
          <p:cNvSpPr txBox="1"/>
          <p:nvPr/>
        </p:nvSpPr>
        <p:spPr>
          <a:xfrm>
            <a:off x="333345" y="7948970"/>
            <a:ext cx="196226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*Trabalho com alegria, pois estou fazendo a obra do Criador do universo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B258B86-A447-48F0-8DC3-14AADD1741F5}"/>
              </a:ext>
            </a:extLst>
          </p:cNvPr>
          <p:cNvSpPr txBox="1"/>
          <p:nvPr/>
        </p:nvSpPr>
        <p:spPr>
          <a:xfrm>
            <a:off x="325169" y="11049168"/>
            <a:ext cx="2349553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dirty="0">
                <a:solidFill>
                  <a:srgbClr val="FFFF00"/>
                </a:solidFill>
                <a:latin typeface="Bahnschrift SemiBold SemiConden" panose="020B0502040204020203" pitchFamily="34" charset="0"/>
              </a:rPr>
              <a:t>Abraão, José, Moisés, Josué, Samuel, Davi e outros foram prósperos porque confiaram</a:t>
            </a:r>
          </a:p>
          <a:p>
            <a:r>
              <a:rPr lang="pt-PT" sz="5400" dirty="0">
                <a:solidFill>
                  <a:srgbClr val="FFFF00"/>
                </a:solidFill>
                <a:latin typeface="Bahnschrift SemiBold SemiConden" panose="020B0502040204020203" pitchFamily="34" charset="0"/>
              </a:rPr>
              <a:t>que o Senhor Nosso Deus estava com eles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9E88B09-809A-4DB0-A791-E10D1905AB9C}"/>
              </a:ext>
            </a:extLst>
          </p:cNvPr>
          <p:cNvSpPr txBox="1"/>
          <p:nvPr/>
        </p:nvSpPr>
        <p:spPr>
          <a:xfrm>
            <a:off x="325169" y="8990226"/>
            <a:ext cx="2300982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*Quando tenho a certeza que meus sonhos são os sonhos de Deus, eles se realizam, </a:t>
            </a:r>
          </a:p>
          <a:p>
            <a:r>
              <a:rPr lang="pt-PT" sz="54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para a Glória de Deus</a:t>
            </a:r>
          </a:p>
        </p:txBody>
      </p:sp>
    </p:spTree>
    <p:extLst>
      <p:ext uri="{BB962C8B-B14F-4D97-AF65-F5344CB8AC3E}">
        <p14:creationId xmlns:p14="http://schemas.microsoft.com/office/powerpoint/2010/main" val="2801136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EB53046-9D8E-4408-9ABD-D845769ECF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9896" r="1" b="1"/>
          <a:stretch/>
        </p:blipFill>
        <p:spPr>
          <a:xfrm>
            <a:off x="20" y="0"/>
            <a:ext cx="24145855" cy="13684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CFDD2A85-849F-4830-BDDF-6AD2E8FC35E9}"/>
              </a:ext>
            </a:extLst>
          </p:cNvPr>
          <p:cNvSpPr txBox="1"/>
          <p:nvPr/>
        </p:nvSpPr>
        <p:spPr>
          <a:xfrm>
            <a:off x="188259" y="215153"/>
            <a:ext cx="16157180" cy="156966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pt-PT" sz="96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Sábado – Marcos 12: 30,31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5860674-A9F5-4182-8408-81250233CCE5}"/>
              </a:ext>
            </a:extLst>
          </p:cNvPr>
          <p:cNvSpPr txBox="1"/>
          <p:nvPr/>
        </p:nvSpPr>
        <p:spPr>
          <a:xfrm>
            <a:off x="188259" y="1784813"/>
            <a:ext cx="23456614" cy="1323439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pt-PT" sz="8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O cristão deve adorar a Deus com todo seu ser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AC98B2B-0749-49C8-A117-88E02880E76E}"/>
              </a:ext>
            </a:extLst>
          </p:cNvPr>
          <p:cNvSpPr txBox="1"/>
          <p:nvPr/>
        </p:nvSpPr>
        <p:spPr>
          <a:xfrm>
            <a:off x="188259" y="3400639"/>
            <a:ext cx="234566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dirty="0">
                <a:solidFill>
                  <a:srgbClr val="FFFF00"/>
                </a:solidFill>
                <a:latin typeface="Bahnschrift SemiBold SemiConden" panose="020B0502040204020203" pitchFamily="34" charset="0"/>
              </a:rPr>
              <a:t>Amarás, pois, ao Senhor teu Deus de todo o teu coração, e de toda a tua alma, e de todo o teu entendimento, e de todas as tuas forças; este é o primeiro mandamento. e o segundo, semelhante a este, é: Amarás o teu próximo como a ti mesmo. Não há outro mandamento maior do que estes. Marcos 12:30,31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0E40A01-692C-4787-A225-9E865824F4AA}"/>
              </a:ext>
            </a:extLst>
          </p:cNvPr>
          <p:cNvSpPr txBox="1"/>
          <p:nvPr/>
        </p:nvSpPr>
        <p:spPr>
          <a:xfrm>
            <a:off x="188259" y="5495452"/>
            <a:ext cx="217519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*No coração do cristão adorador não há espaço para outro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B28464F-823D-4436-B744-5AA29152F86B}"/>
              </a:ext>
            </a:extLst>
          </p:cNvPr>
          <p:cNvSpPr txBox="1"/>
          <p:nvPr/>
        </p:nvSpPr>
        <p:spPr>
          <a:xfrm>
            <a:off x="188259" y="6574603"/>
            <a:ext cx="2211015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*O coração e a alma do adorador cristão pertence ao único Deus </a:t>
            </a:r>
          </a:p>
          <a:p>
            <a:r>
              <a:rPr lang="pt-PT" sz="5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verdadeiro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BDAC3B2-18BA-4970-B92E-5CCDC1B54084}"/>
              </a:ext>
            </a:extLst>
          </p:cNvPr>
          <p:cNvSpPr txBox="1"/>
          <p:nvPr/>
        </p:nvSpPr>
        <p:spPr>
          <a:xfrm>
            <a:off x="188259" y="8389182"/>
            <a:ext cx="2220479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*O adorador cristão não economiza forças , tempo e espaço para </a:t>
            </a:r>
          </a:p>
          <a:p>
            <a:r>
              <a:rPr lang="pt-PT" sz="5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Adorar àquele que o protege, cuida com zelo e o alimenta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83B280C-1C6A-4B33-A79D-D088C8E03B1D}"/>
              </a:ext>
            </a:extLst>
          </p:cNvPr>
          <p:cNvSpPr txBox="1"/>
          <p:nvPr/>
        </p:nvSpPr>
        <p:spPr>
          <a:xfrm>
            <a:off x="188259" y="10203761"/>
            <a:ext cx="211186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*</a:t>
            </a:r>
            <a:r>
              <a:rPr lang="pt-PT" sz="5400">
                <a:solidFill>
                  <a:schemeClr val="bg1"/>
                </a:solidFill>
                <a:latin typeface="Arial Rounded MT Bold" panose="020F0704030504030204" pitchFamily="34" charset="0"/>
              </a:rPr>
              <a:t>Jesus disse que </a:t>
            </a:r>
            <a:r>
              <a:rPr lang="pt-PT" sz="5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amar e adorar a Deus é o maior mandamento</a:t>
            </a:r>
          </a:p>
        </p:txBody>
      </p:sp>
    </p:spTree>
    <p:extLst>
      <p:ext uri="{BB962C8B-B14F-4D97-AF65-F5344CB8AC3E}">
        <p14:creationId xmlns:p14="http://schemas.microsoft.com/office/powerpoint/2010/main" val="798441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EB53046-9D8E-4408-9ABD-D845769ECF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9896" r="1" b="1"/>
          <a:stretch/>
        </p:blipFill>
        <p:spPr>
          <a:xfrm>
            <a:off x="20" y="10"/>
            <a:ext cx="24145855" cy="13684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3C0B86BD-E202-4794-BA8B-8584E310E0EA}"/>
              </a:ext>
            </a:extLst>
          </p:cNvPr>
          <p:cNvSpPr txBox="1"/>
          <p:nvPr/>
        </p:nvSpPr>
        <p:spPr>
          <a:xfrm>
            <a:off x="5152997" y="295835"/>
            <a:ext cx="13839879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3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Muito Obrigado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712430D-A39D-4173-8C84-C6ED718E93D8}"/>
              </a:ext>
            </a:extLst>
          </p:cNvPr>
          <p:cNvSpPr txBox="1"/>
          <p:nvPr/>
        </p:nvSpPr>
        <p:spPr>
          <a:xfrm>
            <a:off x="4222377" y="2807651"/>
            <a:ext cx="17291721" cy="3631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15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Deus Abençoe Sua Vida</a:t>
            </a:r>
          </a:p>
          <a:p>
            <a:r>
              <a:rPr lang="pt-PT" sz="115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E Sua Família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3CC32F7-DF3C-4AD8-9198-DABCE001FF7A}"/>
              </a:ext>
            </a:extLst>
          </p:cNvPr>
          <p:cNvSpPr txBox="1"/>
          <p:nvPr/>
        </p:nvSpPr>
        <p:spPr>
          <a:xfrm>
            <a:off x="887506" y="6439414"/>
            <a:ext cx="22825479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3900" dirty="0">
                <a:solidFill>
                  <a:srgbClr val="FFFF00"/>
                </a:solidFill>
                <a:latin typeface="Bahnschrift SemiBold SemiConden" panose="020B0502040204020203" pitchFamily="34" charset="0"/>
              </a:rPr>
              <a:t>www.moldado.com</a:t>
            </a:r>
          </a:p>
        </p:txBody>
      </p:sp>
    </p:spTree>
    <p:extLst>
      <p:ext uri="{BB962C8B-B14F-4D97-AF65-F5344CB8AC3E}">
        <p14:creationId xmlns:p14="http://schemas.microsoft.com/office/powerpoint/2010/main" val="2404687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EB53046-9D8E-4408-9ABD-D845769ECF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9896" r="1" b="1"/>
          <a:stretch/>
        </p:blipFill>
        <p:spPr>
          <a:xfrm>
            <a:off x="20" y="10"/>
            <a:ext cx="24145855" cy="13684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46094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3236</TotalTime>
  <Words>847</Words>
  <Application>Microsoft Office PowerPoint</Application>
  <PresentationFormat>Personalizados</PresentationFormat>
  <Paragraphs>77</Paragraphs>
  <Slides>9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20" baseType="lpstr">
      <vt:lpstr>Arial</vt:lpstr>
      <vt:lpstr>Arial Rounded MT Bold</vt:lpstr>
      <vt:lpstr>Bahnschrift SemiBold</vt:lpstr>
      <vt:lpstr>Bahnschrift SemiBold SemiConden</vt:lpstr>
      <vt:lpstr>Bahnschrift SemiCondensed</vt:lpstr>
      <vt:lpstr>Bernard MT Condensed</vt:lpstr>
      <vt:lpstr>Brush Script MT</vt:lpstr>
      <vt:lpstr>Calibri</vt:lpstr>
      <vt:lpstr>Calibri Light</vt:lpstr>
      <vt:lpstr>Goudy Stout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Dilvane Zanardine</dc:creator>
  <cp:lastModifiedBy>Dilvane Zanardine</cp:lastModifiedBy>
  <cp:revision>3</cp:revision>
  <dcterms:created xsi:type="dcterms:W3CDTF">2019-11-17T21:13:28Z</dcterms:created>
  <dcterms:modified xsi:type="dcterms:W3CDTF">2019-11-23T13:11:28Z</dcterms:modified>
</cp:coreProperties>
</file>