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3" r:id="rId2"/>
    <p:sldId id="265" r:id="rId3"/>
    <p:sldId id="264" r:id="rId4"/>
    <p:sldId id="256" r:id="rId5"/>
    <p:sldId id="257" r:id="rId6"/>
    <p:sldId id="258" r:id="rId7"/>
    <p:sldId id="262" r:id="rId8"/>
    <p:sldId id="275" r:id="rId9"/>
    <p:sldId id="274" r:id="rId10"/>
    <p:sldId id="273" r:id="rId11"/>
    <p:sldId id="272" r:id="rId12"/>
    <p:sldId id="271" r:id="rId13"/>
    <p:sldId id="270" r:id="rId14"/>
    <p:sldId id="269" r:id="rId15"/>
    <p:sldId id="268" r:id="rId16"/>
    <p:sldId id="267" r:id="rId17"/>
    <p:sldId id="266" r:id="rId18"/>
    <p:sldId id="261" r:id="rId19"/>
    <p:sldId id="260" r:id="rId20"/>
    <p:sldId id="259" r:id="rId21"/>
  </p:sldIdLst>
  <p:sldSz cx="24382413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C423B9-823B-4540-AC11-68ECD74FC31C}" v="429" dt="2020-02-22T11:55:32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demar junior" userId="ff16322455467dd6" providerId="LiveId" clId="{B0C423B9-823B-4540-AC11-68ECD74FC31C}"/>
    <pc:docChg chg="custSel addSld modSld sldOrd">
      <pc:chgData name="valdemar junior" userId="ff16322455467dd6" providerId="LiveId" clId="{B0C423B9-823B-4540-AC11-68ECD74FC31C}" dt="2020-02-22T11:55:32.544" v="13220" actId="207"/>
      <pc:docMkLst>
        <pc:docMk/>
      </pc:docMkLst>
      <pc:sldChg chg="addSp modSp">
        <pc:chgData name="valdemar junior" userId="ff16322455467dd6" providerId="LiveId" clId="{B0C423B9-823B-4540-AC11-68ECD74FC31C}" dt="2020-02-16T20:59:09.177" v="300" actId="692"/>
        <pc:sldMkLst>
          <pc:docMk/>
          <pc:sldMk cId="175830017" sldId="256"/>
        </pc:sldMkLst>
        <pc:spChg chg="add mod">
          <ac:chgData name="valdemar junior" userId="ff16322455467dd6" providerId="LiveId" clId="{B0C423B9-823B-4540-AC11-68ECD74FC31C}" dt="2020-02-16T20:51:32.495" v="42" actId="1582"/>
          <ac:spMkLst>
            <pc:docMk/>
            <pc:sldMk cId="175830017" sldId="256"/>
            <ac:spMk id="2" creationId="{1AAD50DB-6569-49E0-A24D-142C5478FE5B}"/>
          </ac:spMkLst>
        </pc:spChg>
        <pc:spChg chg="add mod">
          <ac:chgData name="valdemar junior" userId="ff16322455467dd6" providerId="LiveId" clId="{B0C423B9-823B-4540-AC11-68ECD74FC31C}" dt="2020-02-16T20:59:09.177" v="300" actId="692"/>
          <ac:spMkLst>
            <pc:docMk/>
            <pc:sldMk cId="175830017" sldId="256"/>
            <ac:spMk id="3" creationId="{2E8F559A-2145-4E5C-969C-EBD30A2F745F}"/>
          </ac:spMkLst>
        </pc:spChg>
        <pc:picChg chg="mod">
          <ac:chgData name="valdemar junior" userId="ff16322455467dd6" providerId="LiveId" clId="{B0C423B9-823B-4540-AC11-68ECD74FC31C}" dt="2020-02-16T20:50:53.553" v="40" actId="339"/>
          <ac:picMkLst>
            <pc:docMk/>
            <pc:sldMk cId="175830017" sldId="256"/>
            <ac:picMk id="6" creationId="{5E355E0F-3747-4983-B3D1-B9B3F84615FC}"/>
          </ac:picMkLst>
        </pc:picChg>
      </pc:sldChg>
      <pc:sldChg chg="addSp modSp add">
        <pc:chgData name="valdemar junior" userId="ff16322455467dd6" providerId="LiveId" clId="{B0C423B9-823B-4540-AC11-68ECD74FC31C}" dt="2020-02-16T21:04:05.123" v="535" actId="404"/>
        <pc:sldMkLst>
          <pc:docMk/>
          <pc:sldMk cId="1601182579" sldId="257"/>
        </pc:sldMkLst>
        <pc:spChg chg="mod">
          <ac:chgData name="valdemar junior" userId="ff16322455467dd6" providerId="LiveId" clId="{B0C423B9-823B-4540-AC11-68ECD74FC31C}" dt="2020-02-16T21:00:27.217" v="335" actId="403"/>
          <ac:spMkLst>
            <pc:docMk/>
            <pc:sldMk cId="1601182579" sldId="257"/>
            <ac:spMk id="2" creationId="{1AAD50DB-6569-49E0-A24D-142C5478FE5B}"/>
          </ac:spMkLst>
        </pc:spChg>
        <pc:spChg chg="add mod">
          <ac:chgData name="valdemar junior" userId="ff16322455467dd6" providerId="LiveId" clId="{B0C423B9-823B-4540-AC11-68ECD74FC31C}" dt="2020-02-16T21:04:05.123" v="535" actId="404"/>
          <ac:spMkLst>
            <pc:docMk/>
            <pc:sldMk cId="1601182579" sldId="257"/>
            <ac:spMk id="3" creationId="{E3BD104A-83B0-426F-B93E-90BAB9625870}"/>
          </ac:spMkLst>
        </pc:spChg>
        <pc:picChg chg="mod">
          <ac:chgData name="valdemar junior" userId="ff16322455467dd6" providerId="LiveId" clId="{B0C423B9-823B-4540-AC11-68ECD74FC31C}" dt="2020-02-16T21:02:01.836" v="425" actId="14100"/>
          <ac:picMkLst>
            <pc:docMk/>
            <pc:sldMk cId="1601182579" sldId="257"/>
            <ac:picMk id="6" creationId="{5E355E0F-3747-4983-B3D1-B9B3F84615FC}"/>
          </ac:picMkLst>
        </pc:picChg>
      </pc:sldChg>
      <pc:sldChg chg="addSp delSp modSp add">
        <pc:chgData name="valdemar junior" userId="ff16322455467dd6" providerId="LiveId" clId="{B0C423B9-823B-4540-AC11-68ECD74FC31C}" dt="2020-02-16T21:12:27.248" v="637" actId="207"/>
        <pc:sldMkLst>
          <pc:docMk/>
          <pc:sldMk cId="1258430136" sldId="258"/>
        </pc:sldMkLst>
        <pc:spChg chg="del">
          <ac:chgData name="valdemar junior" userId="ff16322455467dd6" providerId="LiveId" clId="{B0C423B9-823B-4540-AC11-68ECD74FC31C}" dt="2020-02-16T21:05:43.207" v="537" actId="21"/>
          <ac:spMkLst>
            <pc:docMk/>
            <pc:sldMk cId="1258430136" sldId="258"/>
            <ac:spMk id="2" creationId="{1AAD50DB-6569-49E0-A24D-142C5478FE5B}"/>
          </ac:spMkLst>
        </pc:spChg>
        <pc:spChg chg="del">
          <ac:chgData name="valdemar junior" userId="ff16322455467dd6" providerId="LiveId" clId="{B0C423B9-823B-4540-AC11-68ECD74FC31C}" dt="2020-02-16T21:05:50.010" v="538" actId="21"/>
          <ac:spMkLst>
            <pc:docMk/>
            <pc:sldMk cId="1258430136" sldId="258"/>
            <ac:spMk id="3" creationId="{E3BD104A-83B0-426F-B93E-90BAB9625870}"/>
          </ac:spMkLst>
        </pc:spChg>
        <pc:spChg chg="add mod">
          <ac:chgData name="valdemar junior" userId="ff16322455467dd6" providerId="LiveId" clId="{B0C423B9-823B-4540-AC11-68ECD74FC31C}" dt="2020-02-16T21:09:43.548" v="612" actId="20577"/>
          <ac:spMkLst>
            <pc:docMk/>
            <pc:sldMk cId="1258430136" sldId="258"/>
            <ac:spMk id="4" creationId="{8FFE499E-1063-441F-AF54-D32550281DC9}"/>
          </ac:spMkLst>
        </pc:spChg>
        <pc:spChg chg="add mod">
          <ac:chgData name="valdemar junior" userId="ff16322455467dd6" providerId="LiveId" clId="{B0C423B9-823B-4540-AC11-68ECD74FC31C}" dt="2020-02-16T21:12:27.248" v="637" actId="207"/>
          <ac:spMkLst>
            <pc:docMk/>
            <pc:sldMk cId="1258430136" sldId="258"/>
            <ac:spMk id="5" creationId="{D73CE282-1AB0-42C7-8407-0699C45B946E}"/>
          </ac:spMkLst>
        </pc:spChg>
        <pc:picChg chg="mod">
          <ac:chgData name="valdemar junior" userId="ff16322455467dd6" providerId="LiveId" clId="{B0C423B9-823B-4540-AC11-68ECD74FC31C}" dt="2020-02-16T21:11:20.504" v="629" actId="1076"/>
          <ac:picMkLst>
            <pc:docMk/>
            <pc:sldMk cId="1258430136" sldId="258"/>
            <ac:picMk id="6" creationId="{5E355E0F-3747-4983-B3D1-B9B3F84615FC}"/>
          </ac:picMkLst>
        </pc:picChg>
      </pc:sldChg>
      <pc:sldChg chg="add">
        <pc:chgData name="valdemar junior" userId="ff16322455467dd6" providerId="LiveId" clId="{B0C423B9-823B-4540-AC11-68ECD74FC31C}" dt="2020-02-16T21:05:55.765" v="539"/>
        <pc:sldMkLst>
          <pc:docMk/>
          <pc:sldMk cId="559691846" sldId="259"/>
        </pc:sldMkLst>
      </pc:sldChg>
      <pc:sldChg chg="add">
        <pc:chgData name="valdemar junior" userId="ff16322455467dd6" providerId="LiveId" clId="{B0C423B9-823B-4540-AC11-68ECD74FC31C}" dt="2020-02-16T21:05:59.294" v="540"/>
        <pc:sldMkLst>
          <pc:docMk/>
          <pc:sldMk cId="3647115924" sldId="260"/>
        </pc:sldMkLst>
      </pc:sldChg>
      <pc:sldChg chg="addSp modSp add">
        <pc:chgData name="valdemar junior" userId="ff16322455467dd6" providerId="LiveId" clId="{B0C423B9-823B-4540-AC11-68ECD74FC31C}" dt="2020-02-22T02:19:20.608" v="13091" actId="313"/>
        <pc:sldMkLst>
          <pc:docMk/>
          <pc:sldMk cId="1019174032" sldId="261"/>
        </pc:sldMkLst>
        <pc:spChg chg="add mod">
          <ac:chgData name="valdemar junior" userId="ff16322455467dd6" providerId="LiveId" clId="{B0C423B9-823B-4540-AC11-68ECD74FC31C}" dt="2020-02-22T02:19:20.608" v="13091" actId="313"/>
          <ac:spMkLst>
            <pc:docMk/>
            <pc:sldMk cId="1019174032" sldId="261"/>
            <ac:spMk id="2" creationId="{913DF60E-4797-4993-A5BD-8EA8C884C97B}"/>
          </ac:spMkLst>
        </pc:spChg>
        <pc:spChg chg="add mod">
          <ac:chgData name="valdemar junior" userId="ff16322455467dd6" providerId="LiveId" clId="{B0C423B9-823B-4540-AC11-68ECD74FC31C}" dt="2020-02-22T02:17:24.117" v="13078" actId="1076"/>
          <ac:spMkLst>
            <pc:docMk/>
            <pc:sldMk cId="1019174032" sldId="261"/>
            <ac:spMk id="3" creationId="{9E82499B-F85B-4467-97F9-2A4767B41F2A}"/>
          </ac:spMkLst>
        </pc:spChg>
        <pc:picChg chg="mod">
          <ac:chgData name="valdemar junior" userId="ff16322455467dd6" providerId="LiveId" clId="{B0C423B9-823B-4540-AC11-68ECD74FC31C}" dt="2020-02-22T02:17:18.377" v="13077" actId="1076"/>
          <ac:picMkLst>
            <pc:docMk/>
            <pc:sldMk cId="1019174032" sldId="261"/>
            <ac:picMk id="6" creationId="{5E355E0F-3747-4983-B3D1-B9B3F84615FC}"/>
          </ac:picMkLst>
        </pc:picChg>
      </pc:sldChg>
      <pc:sldChg chg="addSp modSp add">
        <pc:chgData name="valdemar junior" userId="ff16322455467dd6" providerId="LiveId" clId="{B0C423B9-823B-4540-AC11-68ECD74FC31C}" dt="2020-02-16T21:15:41.272" v="662" actId="1076"/>
        <pc:sldMkLst>
          <pc:docMk/>
          <pc:sldMk cId="2089202149" sldId="262"/>
        </pc:sldMkLst>
        <pc:spChg chg="add mod">
          <ac:chgData name="valdemar junior" userId="ff16322455467dd6" providerId="LiveId" clId="{B0C423B9-823B-4540-AC11-68ECD74FC31C}" dt="2020-02-16T21:15:41.272" v="662" actId="1076"/>
          <ac:spMkLst>
            <pc:docMk/>
            <pc:sldMk cId="2089202149" sldId="262"/>
            <ac:spMk id="3" creationId="{172D31E0-36C6-49BE-BDAC-EFD71C253F62}"/>
          </ac:spMkLst>
        </pc:spChg>
        <pc:picChg chg="add mod">
          <ac:chgData name="valdemar junior" userId="ff16322455467dd6" providerId="LiveId" clId="{B0C423B9-823B-4540-AC11-68ECD74FC31C}" dt="2020-02-16T21:13:23.391" v="640" actId="1076"/>
          <ac:picMkLst>
            <pc:docMk/>
            <pc:sldMk cId="2089202149" sldId="262"/>
            <ac:picMk id="2" creationId="{C0480FD6-6E1C-46A3-93F2-DC7CF1978DAD}"/>
          </ac:picMkLst>
        </pc:picChg>
      </pc:sldChg>
      <pc:sldChg chg="addSp modSp add ord">
        <pc:chgData name="valdemar junior" userId="ff16322455467dd6" providerId="LiveId" clId="{B0C423B9-823B-4540-AC11-68ECD74FC31C}" dt="2020-02-22T02:18:32.004" v="13086" actId="1076"/>
        <pc:sldMkLst>
          <pc:docMk/>
          <pc:sldMk cId="2430973525" sldId="263"/>
        </pc:sldMkLst>
        <pc:spChg chg="add mod">
          <ac:chgData name="valdemar junior" userId="ff16322455467dd6" providerId="LiveId" clId="{B0C423B9-823B-4540-AC11-68ECD74FC31C}" dt="2020-02-22T02:07:01.779" v="12763" actId="339"/>
          <ac:spMkLst>
            <pc:docMk/>
            <pc:sldMk cId="2430973525" sldId="263"/>
            <ac:spMk id="2" creationId="{B01198F5-66CC-4D36-8460-4B9BF77ACFCA}"/>
          </ac:spMkLst>
        </pc:spChg>
        <pc:spChg chg="add mod">
          <ac:chgData name="valdemar junior" userId="ff16322455467dd6" providerId="LiveId" clId="{B0C423B9-823B-4540-AC11-68ECD74FC31C}" dt="2020-02-22T02:09:59.190" v="12860" actId="14100"/>
          <ac:spMkLst>
            <pc:docMk/>
            <pc:sldMk cId="2430973525" sldId="263"/>
            <ac:spMk id="3" creationId="{1DC3F9C2-A520-45BD-BBF2-07F7AA8A43A7}"/>
          </ac:spMkLst>
        </pc:spChg>
        <pc:spChg chg="add mod">
          <ac:chgData name="valdemar junior" userId="ff16322455467dd6" providerId="LiveId" clId="{B0C423B9-823B-4540-AC11-68ECD74FC31C}" dt="2020-02-22T02:12:59.501" v="12937" actId="20577"/>
          <ac:spMkLst>
            <pc:docMk/>
            <pc:sldMk cId="2430973525" sldId="263"/>
            <ac:spMk id="4" creationId="{7C69BD33-7C1C-4C14-BF53-E5D66A698E5B}"/>
          </ac:spMkLst>
        </pc:spChg>
        <pc:spChg chg="add mod">
          <ac:chgData name="valdemar junior" userId="ff16322455467dd6" providerId="LiveId" clId="{B0C423B9-823B-4540-AC11-68ECD74FC31C}" dt="2020-02-22T02:18:30.701" v="13085" actId="1076"/>
          <ac:spMkLst>
            <pc:docMk/>
            <pc:sldMk cId="2430973525" sldId="263"/>
            <ac:spMk id="5" creationId="{53D2C8A4-17AD-48E7-BBBA-7EE93E0469C0}"/>
          </ac:spMkLst>
        </pc:spChg>
        <pc:picChg chg="mod">
          <ac:chgData name="valdemar junior" userId="ff16322455467dd6" providerId="LiveId" clId="{B0C423B9-823B-4540-AC11-68ECD74FC31C}" dt="2020-02-22T02:18:32.004" v="13086" actId="1076"/>
          <ac:picMkLst>
            <pc:docMk/>
            <pc:sldMk cId="2430973525" sldId="263"/>
            <ac:picMk id="6" creationId="{5E355E0F-3747-4983-B3D1-B9B3F84615FC}"/>
          </ac:picMkLst>
        </pc:picChg>
        <pc:picChg chg="add mod">
          <ac:chgData name="valdemar junior" userId="ff16322455467dd6" providerId="LiveId" clId="{B0C423B9-823B-4540-AC11-68ECD74FC31C}" dt="2020-02-22T02:18:10.189" v="13081" actId="1076"/>
          <ac:picMkLst>
            <pc:docMk/>
            <pc:sldMk cId="2430973525" sldId="263"/>
            <ac:picMk id="7" creationId="{8E1CA411-F4CA-49CB-8046-BC346F1A037D}"/>
          </ac:picMkLst>
        </pc:picChg>
      </pc:sldChg>
      <pc:sldChg chg="addSp modSp add ord">
        <pc:chgData name="valdemar junior" userId="ff16322455467dd6" providerId="LiveId" clId="{B0C423B9-823B-4540-AC11-68ECD74FC31C}" dt="2020-02-22T02:02:01.118" v="12702" actId="1076"/>
        <pc:sldMkLst>
          <pc:docMk/>
          <pc:sldMk cId="1161483836" sldId="264"/>
        </pc:sldMkLst>
        <pc:spChg chg="add mod">
          <ac:chgData name="valdemar junior" userId="ff16322455467dd6" providerId="LiveId" clId="{B0C423B9-823B-4540-AC11-68ECD74FC31C}" dt="2020-02-22T01:46:49.966" v="12128" actId="1076"/>
          <ac:spMkLst>
            <pc:docMk/>
            <pc:sldMk cId="1161483836" sldId="264"/>
            <ac:spMk id="2" creationId="{4DBF7002-80AE-40C8-90BE-F232CC3D8B48}"/>
          </ac:spMkLst>
        </pc:spChg>
        <pc:spChg chg="add mod">
          <ac:chgData name="valdemar junior" userId="ff16322455467dd6" providerId="LiveId" clId="{B0C423B9-823B-4540-AC11-68ECD74FC31C}" dt="2020-02-22T01:36:31.040" v="11842" actId="207"/>
          <ac:spMkLst>
            <pc:docMk/>
            <pc:sldMk cId="1161483836" sldId="264"/>
            <ac:spMk id="3" creationId="{F976CE09-3E45-4D9A-B797-C516ACE613A6}"/>
          </ac:spMkLst>
        </pc:spChg>
        <pc:spChg chg="add mod">
          <ac:chgData name="valdemar junior" userId="ff16322455467dd6" providerId="LiveId" clId="{B0C423B9-823B-4540-AC11-68ECD74FC31C}" dt="2020-02-22T01:40:27.423" v="11867" actId="208"/>
          <ac:spMkLst>
            <pc:docMk/>
            <pc:sldMk cId="1161483836" sldId="264"/>
            <ac:spMk id="4" creationId="{91B5EBDE-798C-4431-85E3-1BAEB260B657}"/>
          </ac:spMkLst>
        </pc:spChg>
        <pc:spChg chg="add mod">
          <ac:chgData name="valdemar junior" userId="ff16322455467dd6" providerId="LiveId" clId="{B0C423B9-823B-4540-AC11-68ECD74FC31C}" dt="2020-02-22T02:01:13.572" v="12699" actId="339"/>
          <ac:spMkLst>
            <pc:docMk/>
            <pc:sldMk cId="1161483836" sldId="264"/>
            <ac:spMk id="5" creationId="{C42EB589-F34C-4AF2-9036-EE80953F16FC}"/>
          </ac:spMkLst>
        </pc:spChg>
        <pc:spChg chg="add mod">
          <ac:chgData name="valdemar junior" userId="ff16322455467dd6" providerId="LiveId" clId="{B0C423B9-823B-4540-AC11-68ECD74FC31C}" dt="2020-02-22T01:49:02.606" v="12168" actId="14100"/>
          <ac:spMkLst>
            <pc:docMk/>
            <pc:sldMk cId="1161483836" sldId="264"/>
            <ac:spMk id="7" creationId="{B593C9B9-663F-45E2-A5F1-49F477415D40}"/>
          </ac:spMkLst>
        </pc:spChg>
        <pc:spChg chg="add mod">
          <ac:chgData name="valdemar junior" userId="ff16322455467dd6" providerId="LiveId" clId="{B0C423B9-823B-4540-AC11-68ECD74FC31C}" dt="2020-02-22T02:01:20.148" v="12700" actId="339"/>
          <ac:spMkLst>
            <pc:docMk/>
            <pc:sldMk cId="1161483836" sldId="264"/>
            <ac:spMk id="8" creationId="{3E09AA74-69E7-47D0-9009-84CC2193C528}"/>
          </ac:spMkLst>
        </pc:spChg>
        <pc:spChg chg="add mod">
          <ac:chgData name="valdemar junior" userId="ff16322455467dd6" providerId="LiveId" clId="{B0C423B9-823B-4540-AC11-68ECD74FC31C}" dt="2020-02-22T02:02:01.118" v="12702" actId="1076"/>
          <ac:spMkLst>
            <pc:docMk/>
            <pc:sldMk cId="1161483836" sldId="264"/>
            <ac:spMk id="9" creationId="{983C02B3-5B36-4C76-966C-591726FCA381}"/>
          </ac:spMkLst>
        </pc:spChg>
        <pc:spChg chg="add mod">
          <ac:chgData name="valdemar junior" userId="ff16322455467dd6" providerId="LiveId" clId="{B0C423B9-823B-4540-AC11-68ECD74FC31C}" dt="2020-02-22T02:01:26.414" v="12701" actId="339"/>
          <ac:spMkLst>
            <pc:docMk/>
            <pc:sldMk cId="1161483836" sldId="264"/>
            <ac:spMk id="10" creationId="{B83D65A7-1313-4B91-99A4-0BFE6F0BB17C}"/>
          </ac:spMkLst>
        </pc:spChg>
      </pc:sldChg>
      <pc:sldChg chg="addSp modSp add ord">
        <pc:chgData name="valdemar junior" userId="ff16322455467dd6" providerId="LiveId" clId="{B0C423B9-823B-4540-AC11-68ECD74FC31C}" dt="2020-02-22T11:02:34.569" v="13108" actId="20577"/>
        <pc:sldMkLst>
          <pc:docMk/>
          <pc:sldMk cId="3903065437" sldId="265"/>
        </pc:sldMkLst>
        <pc:spChg chg="add mod">
          <ac:chgData name="valdemar junior" userId="ff16322455467dd6" providerId="LiveId" clId="{B0C423B9-823B-4540-AC11-68ECD74FC31C}" dt="2020-02-21T19:11:17.822" v="11183" actId="20577"/>
          <ac:spMkLst>
            <pc:docMk/>
            <pc:sldMk cId="3903065437" sldId="265"/>
            <ac:spMk id="2" creationId="{97391070-10AE-4F15-A1F1-21B4421B4F2A}"/>
          </ac:spMkLst>
        </pc:spChg>
        <pc:spChg chg="add mod">
          <ac:chgData name="valdemar junior" userId="ff16322455467dd6" providerId="LiveId" clId="{B0C423B9-823B-4540-AC11-68ECD74FC31C}" dt="2020-02-21T19:07:03.936" v="11046" actId="14100"/>
          <ac:spMkLst>
            <pc:docMk/>
            <pc:sldMk cId="3903065437" sldId="265"/>
            <ac:spMk id="3" creationId="{0D281547-BF1A-4822-8ECE-DEB04EC33860}"/>
          </ac:spMkLst>
        </pc:spChg>
        <pc:spChg chg="add mod">
          <ac:chgData name="valdemar junior" userId="ff16322455467dd6" providerId="LiveId" clId="{B0C423B9-823B-4540-AC11-68ECD74FC31C}" dt="2020-02-21T19:10:16.217" v="11177" actId="14100"/>
          <ac:spMkLst>
            <pc:docMk/>
            <pc:sldMk cId="3903065437" sldId="265"/>
            <ac:spMk id="4" creationId="{DA0A4E72-01D7-473D-98F8-A626EA0DE660}"/>
          </ac:spMkLst>
        </pc:spChg>
        <pc:spChg chg="add mod">
          <ac:chgData name="valdemar junior" userId="ff16322455467dd6" providerId="LiveId" clId="{B0C423B9-823B-4540-AC11-68ECD74FC31C}" dt="2020-02-21T19:10:25.937" v="11179" actId="14100"/>
          <ac:spMkLst>
            <pc:docMk/>
            <pc:sldMk cId="3903065437" sldId="265"/>
            <ac:spMk id="5" creationId="{64DEB9BC-869C-4FF4-BBB1-636CABBD6C93}"/>
          </ac:spMkLst>
        </pc:spChg>
        <pc:spChg chg="add mod">
          <ac:chgData name="valdemar junior" userId="ff16322455467dd6" providerId="LiveId" clId="{B0C423B9-823B-4540-AC11-68ECD74FC31C}" dt="2020-02-21T19:10:29.960" v="11180" actId="14100"/>
          <ac:spMkLst>
            <pc:docMk/>
            <pc:sldMk cId="3903065437" sldId="265"/>
            <ac:spMk id="7" creationId="{765671B7-B44C-4C6D-B997-C8BD4DB2A076}"/>
          </ac:spMkLst>
        </pc:spChg>
        <pc:spChg chg="add mod">
          <ac:chgData name="valdemar junior" userId="ff16322455467dd6" providerId="LiveId" clId="{B0C423B9-823B-4540-AC11-68ECD74FC31C}" dt="2020-02-21T19:17:38.633" v="11323" actId="14100"/>
          <ac:spMkLst>
            <pc:docMk/>
            <pc:sldMk cId="3903065437" sldId="265"/>
            <ac:spMk id="8" creationId="{7CE3651B-4B40-4122-BF0C-588C3086C997}"/>
          </ac:spMkLst>
        </pc:spChg>
        <pc:spChg chg="add mod">
          <ac:chgData name="valdemar junior" userId="ff16322455467dd6" providerId="LiveId" clId="{B0C423B9-823B-4540-AC11-68ECD74FC31C}" dt="2020-02-22T11:02:34.569" v="13108" actId="20577"/>
          <ac:spMkLst>
            <pc:docMk/>
            <pc:sldMk cId="3903065437" sldId="265"/>
            <ac:spMk id="9" creationId="{EE56A8B4-ACB9-436A-A77E-3D2686D1EFC1}"/>
          </ac:spMkLst>
        </pc:spChg>
        <pc:spChg chg="add mod">
          <ac:chgData name="valdemar junior" userId="ff16322455467dd6" providerId="LiveId" clId="{B0C423B9-823B-4540-AC11-68ECD74FC31C}" dt="2020-02-22T01:33:43.798" v="11809" actId="1076"/>
          <ac:spMkLst>
            <pc:docMk/>
            <pc:sldMk cId="3903065437" sldId="265"/>
            <ac:spMk id="10" creationId="{523AC271-B08E-44D2-A6BE-F9E732BAA3CD}"/>
          </ac:spMkLst>
        </pc:spChg>
      </pc:sldChg>
      <pc:sldChg chg="addSp modSp add">
        <pc:chgData name="valdemar junior" userId="ff16322455467dd6" providerId="LiveId" clId="{B0C423B9-823B-4540-AC11-68ECD74FC31C}" dt="2020-02-20T22:05:58.427" v="10550" actId="1076"/>
        <pc:sldMkLst>
          <pc:docMk/>
          <pc:sldMk cId="275163445" sldId="266"/>
        </pc:sldMkLst>
        <pc:spChg chg="add mod">
          <ac:chgData name="valdemar junior" userId="ff16322455467dd6" providerId="LiveId" clId="{B0C423B9-823B-4540-AC11-68ECD74FC31C}" dt="2020-02-20T21:41:53.249" v="10114" actId="1076"/>
          <ac:spMkLst>
            <pc:docMk/>
            <pc:sldMk cId="275163445" sldId="266"/>
            <ac:spMk id="3" creationId="{42DE25DB-C17B-44DF-809F-147B455E3061}"/>
          </ac:spMkLst>
        </pc:spChg>
        <pc:spChg chg="add mod">
          <ac:chgData name="valdemar junior" userId="ff16322455467dd6" providerId="LiveId" clId="{B0C423B9-823B-4540-AC11-68ECD74FC31C}" dt="2020-02-20T21:41:14.001" v="10109" actId="14100"/>
          <ac:spMkLst>
            <pc:docMk/>
            <pc:sldMk cId="275163445" sldId="266"/>
            <ac:spMk id="4" creationId="{DCC9E019-3294-4AFE-9740-2F0668444AB5}"/>
          </ac:spMkLst>
        </pc:spChg>
        <pc:spChg chg="add mod">
          <ac:chgData name="valdemar junior" userId="ff16322455467dd6" providerId="LiveId" clId="{B0C423B9-823B-4540-AC11-68ECD74FC31C}" dt="2020-02-20T21:27:06.743" v="9679" actId="1076"/>
          <ac:spMkLst>
            <pc:docMk/>
            <pc:sldMk cId="275163445" sldId="266"/>
            <ac:spMk id="5" creationId="{810C20AD-291F-4843-9FE7-87E4A55A2A3A}"/>
          </ac:spMkLst>
        </pc:spChg>
        <pc:spChg chg="add mod">
          <ac:chgData name="valdemar junior" userId="ff16322455467dd6" providerId="LiveId" clId="{B0C423B9-823B-4540-AC11-68ECD74FC31C}" dt="2020-02-20T21:53:35.458" v="10125" actId="20577"/>
          <ac:spMkLst>
            <pc:docMk/>
            <pc:sldMk cId="275163445" sldId="266"/>
            <ac:spMk id="7" creationId="{D1E3F97A-D17B-4FD7-A608-64B6F39F6AD8}"/>
          </ac:spMkLst>
        </pc:spChg>
        <pc:spChg chg="add mod">
          <ac:chgData name="valdemar junior" userId="ff16322455467dd6" providerId="LiveId" clId="{B0C423B9-823B-4540-AC11-68ECD74FC31C}" dt="2020-02-20T22:01:17.489" v="10336" actId="1076"/>
          <ac:spMkLst>
            <pc:docMk/>
            <pc:sldMk cId="275163445" sldId="266"/>
            <ac:spMk id="8" creationId="{90FC4195-D395-4235-88B8-6043E5861032}"/>
          </ac:spMkLst>
        </pc:spChg>
        <pc:spChg chg="add mod">
          <ac:chgData name="valdemar junior" userId="ff16322455467dd6" providerId="LiveId" clId="{B0C423B9-823B-4540-AC11-68ECD74FC31C}" dt="2020-02-20T22:05:58.427" v="10550" actId="1076"/>
          <ac:spMkLst>
            <pc:docMk/>
            <pc:sldMk cId="275163445" sldId="266"/>
            <ac:spMk id="9" creationId="{2EBE4070-4128-4022-930E-38B12EE75377}"/>
          </ac:spMkLst>
        </pc:spChg>
        <pc:picChg chg="add mod">
          <ac:chgData name="valdemar junior" userId="ff16322455467dd6" providerId="LiveId" clId="{B0C423B9-823B-4540-AC11-68ECD74FC31C}" dt="2020-02-20T21:18:53.292" v="9625" actId="1076"/>
          <ac:picMkLst>
            <pc:docMk/>
            <pc:sldMk cId="275163445" sldId="266"/>
            <ac:picMk id="2" creationId="{0018B0E8-0515-4EAA-8660-50A14E301C62}"/>
          </ac:picMkLst>
        </pc:picChg>
        <pc:picChg chg="mod">
          <ac:chgData name="valdemar junior" userId="ff16322455467dd6" providerId="LiveId" clId="{B0C423B9-823B-4540-AC11-68ECD74FC31C}" dt="2020-02-20T21:41:47.322" v="10113" actId="1076"/>
          <ac:picMkLst>
            <pc:docMk/>
            <pc:sldMk cId="275163445" sldId="266"/>
            <ac:picMk id="6" creationId="{5E355E0F-3747-4983-B3D1-B9B3F84615FC}"/>
          </ac:picMkLst>
        </pc:picChg>
      </pc:sldChg>
      <pc:sldChg chg="addSp delSp modSp add">
        <pc:chgData name="valdemar junior" userId="ff16322455467dd6" providerId="LiveId" clId="{B0C423B9-823B-4540-AC11-68ECD74FC31C}" dt="2020-02-22T11:55:32.544" v="13220" actId="207"/>
        <pc:sldMkLst>
          <pc:docMk/>
          <pc:sldMk cId="3539654766" sldId="267"/>
        </pc:sldMkLst>
        <pc:spChg chg="add mod">
          <ac:chgData name="valdemar junior" userId="ff16322455467dd6" providerId="LiveId" clId="{B0C423B9-823B-4540-AC11-68ECD74FC31C}" dt="2020-02-19T21:33:04.113" v="7913" actId="14100"/>
          <ac:spMkLst>
            <pc:docMk/>
            <pc:sldMk cId="3539654766" sldId="267"/>
            <ac:spMk id="2" creationId="{FA09B032-661F-44DF-9DF8-ACCDBF6C3D50}"/>
          </ac:spMkLst>
        </pc:spChg>
        <pc:spChg chg="add del mod">
          <ac:chgData name="valdemar junior" userId="ff16322455467dd6" providerId="LiveId" clId="{B0C423B9-823B-4540-AC11-68ECD74FC31C}" dt="2020-02-20T20:40:51.358" v="7920" actId="21"/>
          <ac:spMkLst>
            <pc:docMk/>
            <pc:sldMk cId="3539654766" sldId="267"/>
            <ac:spMk id="3" creationId="{99F2101F-19C8-40D9-B5CD-42135208906C}"/>
          </ac:spMkLst>
        </pc:spChg>
        <pc:spChg chg="add del mod">
          <ac:chgData name="valdemar junior" userId="ff16322455467dd6" providerId="LiveId" clId="{B0C423B9-823B-4540-AC11-68ECD74FC31C}" dt="2020-02-20T20:40:47.617" v="7919" actId="21"/>
          <ac:spMkLst>
            <pc:docMk/>
            <pc:sldMk cId="3539654766" sldId="267"/>
            <ac:spMk id="4" creationId="{18E756FD-8300-4262-91D2-F95A5992CCD1}"/>
          </ac:spMkLst>
        </pc:spChg>
        <pc:spChg chg="add del mod">
          <ac:chgData name="valdemar junior" userId="ff16322455467dd6" providerId="LiveId" clId="{B0C423B9-823B-4540-AC11-68ECD74FC31C}" dt="2020-02-20T20:40:55.888" v="7922" actId="21"/>
          <ac:spMkLst>
            <pc:docMk/>
            <pc:sldMk cId="3539654766" sldId="267"/>
            <ac:spMk id="5" creationId="{720BE249-1B82-4729-B999-B1164244D6CD}"/>
          </ac:spMkLst>
        </pc:spChg>
        <pc:spChg chg="add mod">
          <ac:chgData name="valdemar junior" userId="ff16322455467dd6" providerId="LiveId" clId="{B0C423B9-823B-4540-AC11-68ECD74FC31C}" dt="2020-02-20T21:18:14.667" v="9623" actId="404"/>
          <ac:spMkLst>
            <pc:docMk/>
            <pc:sldMk cId="3539654766" sldId="267"/>
            <ac:spMk id="7" creationId="{E88948D7-C2E8-473E-913F-3075B4999191}"/>
          </ac:spMkLst>
        </pc:spChg>
        <pc:spChg chg="add mod">
          <ac:chgData name="valdemar junior" userId="ff16322455467dd6" providerId="LiveId" clId="{B0C423B9-823B-4540-AC11-68ECD74FC31C}" dt="2020-02-20T20:44:51.375" v="8090" actId="1076"/>
          <ac:spMkLst>
            <pc:docMk/>
            <pc:sldMk cId="3539654766" sldId="267"/>
            <ac:spMk id="8" creationId="{CC94E69D-0190-448E-89F5-16FDC64A6329}"/>
          </ac:spMkLst>
        </pc:spChg>
        <pc:spChg chg="add mod">
          <ac:chgData name="valdemar junior" userId="ff16322455467dd6" providerId="LiveId" clId="{B0C423B9-823B-4540-AC11-68ECD74FC31C}" dt="2020-02-20T20:47:07.963" v="8269" actId="1076"/>
          <ac:spMkLst>
            <pc:docMk/>
            <pc:sldMk cId="3539654766" sldId="267"/>
            <ac:spMk id="9" creationId="{EF35A93E-25CA-4B24-8C7D-5CF18B5BB252}"/>
          </ac:spMkLst>
        </pc:spChg>
        <pc:spChg chg="add mod">
          <ac:chgData name="valdemar junior" userId="ff16322455467dd6" providerId="LiveId" clId="{B0C423B9-823B-4540-AC11-68ECD74FC31C}" dt="2020-02-22T11:55:32.544" v="13220" actId="207"/>
          <ac:spMkLst>
            <pc:docMk/>
            <pc:sldMk cId="3539654766" sldId="267"/>
            <ac:spMk id="10" creationId="{4FF657FD-6D07-4832-ADA0-DCE2607DD5AE}"/>
          </ac:spMkLst>
        </pc:spChg>
        <pc:spChg chg="add mod">
          <ac:chgData name="valdemar junior" userId="ff16322455467dd6" providerId="LiveId" clId="{B0C423B9-823B-4540-AC11-68ECD74FC31C}" dt="2020-02-20T20:58:47.721" v="8781" actId="1076"/>
          <ac:spMkLst>
            <pc:docMk/>
            <pc:sldMk cId="3539654766" sldId="267"/>
            <ac:spMk id="11" creationId="{47E37C21-1527-47AA-87A2-20E5A3209A41}"/>
          </ac:spMkLst>
        </pc:spChg>
        <pc:spChg chg="add mod">
          <ac:chgData name="valdemar junior" userId="ff16322455467dd6" providerId="LiveId" clId="{B0C423B9-823B-4540-AC11-68ECD74FC31C}" dt="2020-02-20T21:09:46.623" v="9287" actId="1076"/>
          <ac:spMkLst>
            <pc:docMk/>
            <pc:sldMk cId="3539654766" sldId="267"/>
            <ac:spMk id="12" creationId="{07EDA416-4047-426A-825B-1769F1410CDB}"/>
          </ac:spMkLst>
        </pc:spChg>
        <pc:spChg chg="add mod">
          <ac:chgData name="valdemar junior" userId="ff16322455467dd6" providerId="LiveId" clId="{B0C423B9-823B-4540-AC11-68ECD74FC31C}" dt="2020-02-20T21:09:36.504" v="9286" actId="1076"/>
          <ac:spMkLst>
            <pc:docMk/>
            <pc:sldMk cId="3539654766" sldId="267"/>
            <ac:spMk id="13" creationId="{923D357A-3E47-475D-8517-F508D3A7B70F}"/>
          </ac:spMkLst>
        </pc:spChg>
        <pc:spChg chg="add mod">
          <ac:chgData name="valdemar junior" userId="ff16322455467dd6" providerId="LiveId" clId="{B0C423B9-823B-4540-AC11-68ECD74FC31C}" dt="2020-02-20T21:16:56.611" v="9588" actId="207"/>
          <ac:spMkLst>
            <pc:docMk/>
            <pc:sldMk cId="3539654766" sldId="267"/>
            <ac:spMk id="14" creationId="{BCE7AF89-9F53-4DC1-9E9F-67E9DEE28A3A}"/>
          </ac:spMkLst>
        </pc:spChg>
      </pc:sldChg>
      <pc:sldChg chg="addSp modSp add">
        <pc:chgData name="valdemar junior" userId="ff16322455467dd6" providerId="LiveId" clId="{B0C423B9-823B-4540-AC11-68ECD74FC31C}" dt="2020-02-22T11:52:44.566" v="13217" actId="20577"/>
        <pc:sldMkLst>
          <pc:docMk/>
          <pc:sldMk cId="1994278862" sldId="268"/>
        </pc:sldMkLst>
        <pc:spChg chg="add mod">
          <ac:chgData name="valdemar junior" userId="ff16322455467dd6" providerId="LiveId" clId="{B0C423B9-823B-4540-AC11-68ECD74FC31C}" dt="2020-02-19T21:05:02.288" v="6950" actId="14100"/>
          <ac:spMkLst>
            <pc:docMk/>
            <pc:sldMk cId="1994278862" sldId="268"/>
            <ac:spMk id="2" creationId="{0DD3FC76-3EE4-46C5-B2F1-C246236E4BE1}"/>
          </ac:spMkLst>
        </pc:spChg>
        <pc:spChg chg="add mod">
          <ac:chgData name="valdemar junior" userId="ff16322455467dd6" providerId="LiveId" clId="{B0C423B9-823B-4540-AC11-68ECD74FC31C}" dt="2020-02-19T21:30:04.619" v="7851" actId="20577"/>
          <ac:spMkLst>
            <pc:docMk/>
            <pc:sldMk cId="1994278862" sldId="268"/>
            <ac:spMk id="3" creationId="{B4098F0E-39BA-44D4-A954-3389271B7431}"/>
          </ac:spMkLst>
        </pc:spChg>
        <pc:spChg chg="add mod">
          <ac:chgData name="valdemar junior" userId="ff16322455467dd6" providerId="LiveId" clId="{B0C423B9-823B-4540-AC11-68ECD74FC31C}" dt="2020-02-22T11:51:13.851" v="13186" actId="20577"/>
          <ac:spMkLst>
            <pc:docMk/>
            <pc:sldMk cId="1994278862" sldId="268"/>
            <ac:spMk id="4" creationId="{8C8AE6B0-03D8-442B-9601-2C64FADA38C8}"/>
          </ac:spMkLst>
        </pc:spChg>
        <pc:spChg chg="add mod">
          <ac:chgData name="valdemar junior" userId="ff16322455467dd6" providerId="LiveId" clId="{B0C423B9-823B-4540-AC11-68ECD74FC31C}" dt="2020-02-19T21:22:30.912" v="7611" actId="208"/>
          <ac:spMkLst>
            <pc:docMk/>
            <pc:sldMk cId="1994278862" sldId="268"/>
            <ac:spMk id="5" creationId="{F3468AA3-73CC-4876-A01E-3EC745356FA9}"/>
          </ac:spMkLst>
        </pc:spChg>
        <pc:spChg chg="add mod">
          <ac:chgData name="valdemar junior" userId="ff16322455467dd6" providerId="LiveId" clId="{B0C423B9-823B-4540-AC11-68ECD74FC31C}" dt="2020-02-22T11:52:44.566" v="13217" actId="20577"/>
          <ac:spMkLst>
            <pc:docMk/>
            <pc:sldMk cId="1994278862" sldId="268"/>
            <ac:spMk id="7" creationId="{92360260-4C7D-4417-A385-03BE76E8FF93}"/>
          </ac:spMkLst>
        </pc:spChg>
        <pc:spChg chg="add mod">
          <ac:chgData name="valdemar junior" userId="ff16322455467dd6" providerId="LiveId" clId="{B0C423B9-823B-4540-AC11-68ECD74FC31C}" dt="2020-02-19T21:22:42.610" v="7613" actId="208"/>
          <ac:spMkLst>
            <pc:docMk/>
            <pc:sldMk cId="1994278862" sldId="268"/>
            <ac:spMk id="8" creationId="{6641D114-7F7A-49E7-946C-27EA814C7106}"/>
          </ac:spMkLst>
        </pc:spChg>
        <pc:spChg chg="add mod">
          <ac:chgData name="valdemar junior" userId="ff16322455467dd6" providerId="LiveId" clId="{B0C423B9-823B-4540-AC11-68ECD74FC31C}" dt="2020-02-19T21:23:01.823" v="7617" actId="20577"/>
          <ac:spMkLst>
            <pc:docMk/>
            <pc:sldMk cId="1994278862" sldId="268"/>
            <ac:spMk id="9" creationId="{07924B7D-B471-4ABF-9CE3-3B06D5C5C1E1}"/>
          </ac:spMkLst>
        </pc:spChg>
        <pc:spChg chg="add mod">
          <ac:chgData name="valdemar junior" userId="ff16322455467dd6" providerId="LiveId" clId="{B0C423B9-823B-4540-AC11-68ECD74FC31C}" dt="2020-02-19T21:27:37.201" v="7784" actId="14100"/>
          <ac:spMkLst>
            <pc:docMk/>
            <pc:sldMk cId="1994278862" sldId="268"/>
            <ac:spMk id="10" creationId="{457441C0-CE5A-423C-8B0C-213615A089D2}"/>
          </ac:spMkLst>
        </pc:spChg>
        <pc:spChg chg="add mod">
          <ac:chgData name="valdemar junior" userId="ff16322455467dd6" providerId="LiveId" clId="{B0C423B9-823B-4540-AC11-68ECD74FC31C}" dt="2020-02-19T21:27:45.610" v="7785" actId="1076"/>
          <ac:spMkLst>
            <pc:docMk/>
            <pc:sldMk cId="1994278862" sldId="268"/>
            <ac:spMk id="11" creationId="{4BA47447-1D1A-442E-8EDC-338D40C0C280}"/>
          </ac:spMkLst>
        </pc:spChg>
        <pc:picChg chg="mod">
          <ac:chgData name="valdemar junior" userId="ff16322455467dd6" providerId="LiveId" clId="{B0C423B9-823B-4540-AC11-68ECD74FC31C}" dt="2020-02-19T21:11:15.821" v="7241" actId="1076"/>
          <ac:picMkLst>
            <pc:docMk/>
            <pc:sldMk cId="1994278862" sldId="268"/>
            <ac:picMk id="6" creationId="{5E355E0F-3747-4983-B3D1-B9B3F84615FC}"/>
          </ac:picMkLst>
        </pc:picChg>
      </pc:sldChg>
      <pc:sldChg chg="addSp modSp add">
        <pc:chgData name="valdemar junior" userId="ff16322455467dd6" providerId="LiveId" clId="{B0C423B9-823B-4540-AC11-68ECD74FC31C}" dt="2020-02-22T11:49:05.140" v="13162" actId="20577"/>
        <pc:sldMkLst>
          <pc:docMk/>
          <pc:sldMk cId="927625933" sldId="269"/>
        </pc:sldMkLst>
        <pc:spChg chg="add mod">
          <ac:chgData name="valdemar junior" userId="ff16322455467dd6" providerId="LiveId" clId="{B0C423B9-823B-4540-AC11-68ECD74FC31C}" dt="2020-02-19T20:20:29.699" v="6211" actId="208"/>
          <ac:spMkLst>
            <pc:docMk/>
            <pc:sldMk cId="927625933" sldId="269"/>
            <ac:spMk id="3" creationId="{AB87BB38-2715-4CA5-A56E-1142A4C30C15}"/>
          </ac:spMkLst>
        </pc:spChg>
        <pc:spChg chg="add mod">
          <ac:chgData name="valdemar junior" userId="ff16322455467dd6" providerId="LiveId" clId="{B0C423B9-823B-4540-AC11-68ECD74FC31C}" dt="2020-02-19T20:23:57.461" v="6392" actId="14100"/>
          <ac:spMkLst>
            <pc:docMk/>
            <pc:sldMk cId="927625933" sldId="269"/>
            <ac:spMk id="4" creationId="{608035F6-D4CD-4C0D-B5ED-55656FCE60BE}"/>
          </ac:spMkLst>
        </pc:spChg>
        <pc:spChg chg="add mod">
          <ac:chgData name="valdemar junior" userId="ff16322455467dd6" providerId="LiveId" clId="{B0C423B9-823B-4540-AC11-68ECD74FC31C}" dt="2020-02-19T20:31:45.493" v="6408" actId="207"/>
          <ac:spMkLst>
            <pc:docMk/>
            <pc:sldMk cId="927625933" sldId="269"/>
            <ac:spMk id="5" creationId="{9E709CE0-67F1-41D1-8186-05B251F40598}"/>
          </ac:spMkLst>
        </pc:spChg>
        <pc:spChg chg="add mod">
          <ac:chgData name="valdemar junior" userId="ff16322455467dd6" providerId="LiveId" clId="{B0C423B9-823B-4540-AC11-68ECD74FC31C}" dt="2020-02-19T20:33:49.197" v="6424" actId="1076"/>
          <ac:spMkLst>
            <pc:docMk/>
            <pc:sldMk cId="927625933" sldId="269"/>
            <ac:spMk id="7" creationId="{24CA51E7-D49C-4CE7-96DC-D835D0E595D6}"/>
          </ac:spMkLst>
        </pc:spChg>
        <pc:spChg chg="add mod">
          <ac:chgData name="valdemar junior" userId="ff16322455467dd6" providerId="LiveId" clId="{B0C423B9-823B-4540-AC11-68ECD74FC31C}" dt="2020-02-22T11:49:05.140" v="13162" actId="20577"/>
          <ac:spMkLst>
            <pc:docMk/>
            <pc:sldMk cId="927625933" sldId="269"/>
            <ac:spMk id="8" creationId="{E689ED61-C066-44F4-880D-260CB78292D1}"/>
          </ac:spMkLst>
        </pc:spChg>
        <pc:spChg chg="add mod">
          <ac:chgData name="valdemar junior" userId="ff16322455467dd6" providerId="LiveId" clId="{B0C423B9-823B-4540-AC11-68ECD74FC31C}" dt="2020-02-19T21:00:15.617" v="6877" actId="1076"/>
          <ac:spMkLst>
            <pc:docMk/>
            <pc:sldMk cId="927625933" sldId="269"/>
            <ac:spMk id="9" creationId="{0E711CE1-F2C6-4386-B83F-85E68592881E}"/>
          </ac:spMkLst>
        </pc:spChg>
        <pc:picChg chg="add mod">
          <ac:chgData name="valdemar junior" userId="ff16322455467dd6" providerId="LiveId" clId="{B0C423B9-823B-4540-AC11-68ECD74FC31C}" dt="2020-02-19T21:02:24.808" v="6919" actId="1076"/>
          <ac:picMkLst>
            <pc:docMk/>
            <pc:sldMk cId="927625933" sldId="269"/>
            <ac:picMk id="2" creationId="{244AF34A-F52E-4976-AE52-DCEBA4D1F509}"/>
          </ac:picMkLst>
        </pc:picChg>
        <pc:picChg chg="mod">
          <ac:chgData name="valdemar junior" userId="ff16322455467dd6" providerId="LiveId" clId="{B0C423B9-823B-4540-AC11-68ECD74FC31C}" dt="2020-02-19T21:00:17.180" v="6878" actId="1076"/>
          <ac:picMkLst>
            <pc:docMk/>
            <pc:sldMk cId="927625933" sldId="269"/>
            <ac:picMk id="6" creationId="{5E355E0F-3747-4983-B3D1-B9B3F84615FC}"/>
          </ac:picMkLst>
        </pc:picChg>
      </pc:sldChg>
      <pc:sldChg chg="addSp modSp add">
        <pc:chgData name="valdemar junior" userId="ff16322455467dd6" providerId="LiveId" clId="{B0C423B9-823B-4540-AC11-68ECD74FC31C}" dt="2020-02-22T11:46:34.798" v="13156" actId="14100"/>
        <pc:sldMkLst>
          <pc:docMk/>
          <pc:sldMk cId="2351779670" sldId="270"/>
        </pc:sldMkLst>
        <pc:spChg chg="add mod">
          <ac:chgData name="valdemar junior" userId="ff16322455467dd6" providerId="LiveId" clId="{B0C423B9-823B-4540-AC11-68ECD74FC31C}" dt="2020-02-18T22:18:37.264" v="5186" actId="208"/>
          <ac:spMkLst>
            <pc:docMk/>
            <pc:sldMk cId="2351779670" sldId="270"/>
            <ac:spMk id="3" creationId="{4C669387-C457-46C0-B82B-405A2C0E1F98}"/>
          </ac:spMkLst>
        </pc:spChg>
        <pc:spChg chg="add mod">
          <ac:chgData name="valdemar junior" userId="ff16322455467dd6" providerId="LiveId" clId="{B0C423B9-823B-4540-AC11-68ECD74FC31C}" dt="2020-02-19T20:12:15.481" v="6106" actId="1076"/>
          <ac:spMkLst>
            <pc:docMk/>
            <pc:sldMk cId="2351779670" sldId="270"/>
            <ac:spMk id="4" creationId="{DD81F2D0-2396-4C37-898E-578B856BE219}"/>
          </ac:spMkLst>
        </pc:spChg>
        <pc:spChg chg="add mod">
          <ac:chgData name="valdemar junior" userId="ff16322455467dd6" providerId="LiveId" clId="{B0C423B9-823B-4540-AC11-68ECD74FC31C}" dt="2020-02-19T20:12:09.330" v="6105" actId="1076"/>
          <ac:spMkLst>
            <pc:docMk/>
            <pc:sldMk cId="2351779670" sldId="270"/>
            <ac:spMk id="5" creationId="{25D7B27B-60F6-4CFA-B67E-030C31DB7B57}"/>
          </ac:spMkLst>
        </pc:spChg>
        <pc:spChg chg="add mod">
          <ac:chgData name="valdemar junior" userId="ff16322455467dd6" providerId="LiveId" clId="{B0C423B9-823B-4540-AC11-68ECD74FC31C}" dt="2020-02-19T20:12:03.942" v="6104" actId="1076"/>
          <ac:spMkLst>
            <pc:docMk/>
            <pc:sldMk cId="2351779670" sldId="270"/>
            <ac:spMk id="7" creationId="{F3ED1738-5C9D-4B92-8E0F-E6868E24E228}"/>
          </ac:spMkLst>
        </pc:spChg>
        <pc:spChg chg="add mod">
          <ac:chgData name="valdemar junior" userId="ff16322455467dd6" providerId="LiveId" clId="{B0C423B9-823B-4540-AC11-68ECD74FC31C}" dt="2020-02-22T11:46:34.798" v="13156" actId="14100"/>
          <ac:spMkLst>
            <pc:docMk/>
            <pc:sldMk cId="2351779670" sldId="270"/>
            <ac:spMk id="8" creationId="{A2E97C78-0BD9-4AA1-94A2-230AFDE8CF1C}"/>
          </ac:spMkLst>
        </pc:spChg>
        <pc:spChg chg="add mod">
          <ac:chgData name="valdemar junior" userId="ff16322455467dd6" providerId="LiveId" clId="{B0C423B9-823B-4540-AC11-68ECD74FC31C}" dt="2020-02-19T20:12:43.563" v="6112" actId="14100"/>
          <ac:spMkLst>
            <pc:docMk/>
            <pc:sldMk cId="2351779670" sldId="270"/>
            <ac:spMk id="9" creationId="{A84DB325-6598-493A-93A1-9358C8EE225C}"/>
          </ac:spMkLst>
        </pc:spChg>
        <pc:spChg chg="add mod">
          <ac:chgData name="valdemar junior" userId="ff16322455467dd6" providerId="LiveId" clId="{B0C423B9-823B-4540-AC11-68ECD74FC31C}" dt="2020-02-19T20:14:53.178" v="6130" actId="20577"/>
          <ac:spMkLst>
            <pc:docMk/>
            <pc:sldMk cId="2351779670" sldId="270"/>
            <ac:spMk id="10" creationId="{FEFB224E-05A9-44D0-9EBB-62E3E9BA92D5}"/>
          </ac:spMkLst>
        </pc:spChg>
        <pc:spChg chg="add mod">
          <ac:chgData name="valdemar junior" userId="ff16322455467dd6" providerId="LiveId" clId="{B0C423B9-823B-4540-AC11-68ECD74FC31C}" dt="2020-02-19T20:16:51.562" v="6148" actId="207"/>
          <ac:spMkLst>
            <pc:docMk/>
            <pc:sldMk cId="2351779670" sldId="270"/>
            <ac:spMk id="11" creationId="{A62B6722-6832-461E-88BA-3E579E5A1639}"/>
          </ac:spMkLst>
        </pc:spChg>
        <pc:picChg chg="add mod">
          <ac:chgData name="valdemar junior" userId="ff16322455467dd6" providerId="LiveId" clId="{B0C423B9-823B-4540-AC11-68ECD74FC31C}" dt="2020-02-18T22:09:42.717" v="5126" actId="1440"/>
          <ac:picMkLst>
            <pc:docMk/>
            <pc:sldMk cId="2351779670" sldId="270"/>
            <ac:picMk id="2" creationId="{E42BF353-ABD0-4531-9302-C30B0521DDC4}"/>
          </ac:picMkLst>
        </pc:picChg>
        <pc:picChg chg="mod">
          <ac:chgData name="valdemar junior" userId="ff16322455467dd6" providerId="LiveId" clId="{B0C423B9-823B-4540-AC11-68ECD74FC31C}" dt="2020-02-19T20:13:25.507" v="6117" actId="1076"/>
          <ac:picMkLst>
            <pc:docMk/>
            <pc:sldMk cId="2351779670" sldId="270"/>
            <ac:picMk id="6" creationId="{5E355E0F-3747-4983-B3D1-B9B3F84615FC}"/>
          </ac:picMkLst>
        </pc:picChg>
      </pc:sldChg>
      <pc:sldChg chg="addSp delSp modSp add">
        <pc:chgData name="valdemar junior" userId="ff16322455467dd6" providerId="LiveId" clId="{B0C423B9-823B-4540-AC11-68ECD74FC31C}" dt="2020-02-22T11:42:39.676" v="13146" actId="20577"/>
        <pc:sldMkLst>
          <pc:docMk/>
          <pc:sldMk cId="3139134878" sldId="271"/>
        </pc:sldMkLst>
        <pc:spChg chg="add mod">
          <ac:chgData name="valdemar junior" userId="ff16322455467dd6" providerId="LiveId" clId="{B0C423B9-823B-4540-AC11-68ECD74FC31C}" dt="2020-02-18T20:36:18.611" v="4407" actId="1076"/>
          <ac:spMkLst>
            <pc:docMk/>
            <pc:sldMk cId="3139134878" sldId="271"/>
            <ac:spMk id="3" creationId="{AE022DE6-0E90-4742-B8D3-9EB172D834FF}"/>
          </ac:spMkLst>
        </pc:spChg>
        <pc:spChg chg="add mod">
          <ac:chgData name="valdemar junior" userId="ff16322455467dd6" providerId="LiveId" clId="{B0C423B9-823B-4540-AC11-68ECD74FC31C}" dt="2020-02-22T11:42:39.676" v="13146" actId="20577"/>
          <ac:spMkLst>
            <pc:docMk/>
            <pc:sldMk cId="3139134878" sldId="271"/>
            <ac:spMk id="4" creationId="{0C24123C-64FF-4A6D-AA0C-014292D5E8FF}"/>
          </ac:spMkLst>
        </pc:spChg>
        <pc:spChg chg="add mod">
          <ac:chgData name="valdemar junior" userId="ff16322455467dd6" providerId="LiveId" clId="{B0C423B9-823B-4540-AC11-68ECD74FC31C}" dt="2020-02-18T21:03:51.013" v="5044" actId="14100"/>
          <ac:spMkLst>
            <pc:docMk/>
            <pc:sldMk cId="3139134878" sldId="271"/>
            <ac:spMk id="5" creationId="{D12A9C52-96FC-43A7-A60B-8B181320143B}"/>
          </ac:spMkLst>
        </pc:spChg>
        <pc:spChg chg="add del mod">
          <ac:chgData name="valdemar junior" userId="ff16322455467dd6" providerId="LiveId" clId="{B0C423B9-823B-4540-AC11-68ECD74FC31C}" dt="2020-02-18T20:47:34.119" v="4540" actId="21"/>
          <ac:spMkLst>
            <pc:docMk/>
            <pc:sldMk cId="3139134878" sldId="271"/>
            <ac:spMk id="7" creationId="{60224349-DD47-4A1E-AF05-6DAEA2167F69}"/>
          </ac:spMkLst>
        </pc:spChg>
        <pc:spChg chg="add mod">
          <ac:chgData name="valdemar junior" userId="ff16322455467dd6" providerId="LiveId" clId="{B0C423B9-823B-4540-AC11-68ECD74FC31C}" dt="2020-02-18T21:11:13.035" v="5122" actId="14100"/>
          <ac:spMkLst>
            <pc:docMk/>
            <pc:sldMk cId="3139134878" sldId="271"/>
            <ac:spMk id="8" creationId="{29E0E539-9719-4FB1-9AFD-A92DE61B710B}"/>
          </ac:spMkLst>
        </pc:spChg>
        <pc:spChg chg="add mod">
          <ac:chgData name="valdemar junior" userId="ff16322455467dd6" providerId="LiveId" clId="{B0C423B9-823B-4540-AC11-68ECD74FC31C}" dt="2020-02-18T21:03:37.827" v="5043" actId="1076"/>
          <ac:spMkLst>
            <pc:docMk/>
            <pc:sldMk cId="3139134878" sldId="271"/>
            <ac:spMk id="9" creationId="{AB898652-338E-4D17-8A89-C4648C95F0F8}"/>
          </ac:spMkLst>
        </pc:spChg>
        <pc:spChg chg="add mod">
          <ac:chgData name="valdemar junior" userId="ff16322455467dd6" providerId="LiveId" clId="{B0C423B9-823B-4540-AC11-68ECD74FC31C}" dt="2020-02-18T21:04:28.330" v="5046" actId="1076"/>
          <ac:spMkLst>
            <pc:docMk/>
            <pc:sldMk cId="3139134878" sldId="271"/>
            <ac:spMk id="10" creationId="{D551F502-E59C-4C49-A4AE-6D0D5D66B983}"/>
          </ac:spMkLst>
        </pc:spChg>
        <pc:spChg chg="add mod">
          <ac:chgData name="valdemar junior" userId="ff16322455467dd6" providerId="LiveId" clId="{B0C423B9-823B-4540-AC11-68ECD74FC31C}" dt="2020-02-18T21:11:34.618" v="5123" actId="1076"/>
          <ac:spMkLst>
            <pc:docMk/>
            <pc:sldMk cId="3139134878" sldId="271"/>
            <ac:spMk id="11" creationId="{5D9E8541-EB49-4664-9E31-84CACF5FE656}"/>
          </ac:spMkLst>
        </pc:spChg>
        <pc:picChg chg="add mod">
          <ac:chgData name="valdemar junior" userId="ff16322455467dd6" providerId="LiveId" clId="{B0C423B9-823B-4540-AC11-68ECD74FC31C}" dt="2020-02-18T20:32:38.499" v="4348" actId="1076"/>
          <ac:picMkLst>
            <pc:docMk/>
            <pc:sldMk cId="3139134878" sldId="271"/>
            <ac:picMk id="2" creationId="{78B34400-1D6C-4AB3-99AC-C3499D37CB8E}"/>
          </ac:picMkLst>
        </pc:picChg>
        <pc:picChg chg="mod">
          <ac:chgData name="valdemar junior" userId="ff16322455467dd6" providerId="LiveId" clId="{B0C423B9-823B-4540-AC11-68ECD74FC31C}" dt="2020-02-18T21:05:54.945" v="5060" actId="1076"/>
          <ac:picMkLst>
            <pc:docMk/>
            <pc:sldMk cId="3139134878" sldId="271"/>
            <ac:picMk id="6" creationId="{5E355E0F-3747-4983-B3D1-B9B3F84615FC}"/>
          </ac:picMkLst>
        </pc:picChg>
      </pc:sldChg>
      <pc:sldChg chg="addSp modSp add">
        <pc:chgData name="valdemar junior" userId="ff16322455467dd6" providerId="LiveId" clId="{B0C423B9-823B-4540-AC11-68ECD74FC31C}" dt="2020-02-18T20:42:45.396" v="4536" actId="207"/>
        <pc:sldMkLst>
          <pc:docMk/>
          <pc:sldMk cId="432718258" sldId="272"/>
        </pc:sldMkLst>
        <pc:spChg chg="add mod">
          <ac:chgData name="valdemar junior" userId="ff16322455467dd6" providerId="LiveId" clId="{B0C423B9-823B-4540-AC11-68ECD74FC31C}" dt="2020-02-18T19:40:12.923" v="3334" actId="2711"/>
          <ac:spMkLst>
            <pc:docMk/>
            <pc:sldMk cId="432718258" sldId="272"/>
            <ac:spMk id="2" creationId="{62AF35D3-0312-43B7-AAC7-097209F2EEFC}"/>
          </ac:spMkLst>
        </pc:spChg>
        <pc:spChg chg="add mod">
          <ac:chgData name="valdemar junior" userId="ff16322455467dd6" providerId="LiveId" clId="{B0C423B9-823B-4540-AC11-68ECD74FC31C}" dt="2020-02-18T19:43:51.523" v="3424" actId="1076"/>
          <ac:spMkLst>
            <pc:docMk/>
            <pc:sldMk cId="432718258" sldId="272"/>
            <ac:spMk id="3" creationId="{004D8E20-81DB-4CA6-8BAD-67E1762682D9}"/>
          </ac:spMkLst>
        </pc:spChg>
        <pc:spChg chg="add mod">
          <ac:chgData name="valdemar junior" userId="ff16322455467dd6" providerId="LiveId" clId="{B0C423B9-823B-4540-AC11-68ECD74FC31C}" dt="2020-02-18T20:17:02.808" v="3975" actId="20577"/>
          <ac:spMkLst>
            <pc:docMk/>
            <pc:sldMk cId="432718258" sldId="272"/>
            <ac:spMk id="4" creationId="{909ECF44-C86B-4E0C-AD44-F882C735ABEE}"/>
          </ac:spMkLst>
        </pc:spChg>
        <pc:spChg chg="add mod">
          <ac:chgData name="valdemar junior" userId="ff16322455467dd6" providerId="LiveId" clId="{B0C423B9-823B-4540-AC11-68ECD74FC31C}" dt="2020-02-18T20:13:50.580" v="3960" actId="14100"/>
          <ac:spMkLst>
            <pc:docMk/>
            <pc:sldMk cId="432718258" sldId="272"/>
            <ac:spMk id="5" creationId="{6BAA9AF9-DF98-44D0-9795-7E8E5D3E38DD}"/>
          </ac:spMkLst>
        </pc:spChg>
        <pc:spChg chg="add mod">
          <ac:chgData name="valdemar junior" userId="ff16322455467dd6" providerId="LiveId" clId="{B0C423B9-823B-4540-AC11-68ECD74FC31C}" dt="2020-02-18T20:42:45.396" v="4536" actId="207"/>
          <ac:spMkLst>
            <pc:docMk/>
            <pc:sldMk cId="432718258" sldId="272"/>
            <ac:spMk id="7" creationId="{1DCF9070-87E4-443B-9C94-2C0F7502822A}"/>
          </ac:spMkLst>
        </pc:spChg>
        <pc:spChg chg="add mod">
          <ac:chgData name="valdemar junior" userId="ff16322455467dd6" providerId="LiveId" clId="{B0C423B9-823B-4540-AC11-68ECD74FC31C}" dt="2020-02-18T20:31:43.859" v="4346" actId="20577"/>
          <ac:spMkLst>
            <pc:docMk/>
            <pc:sldMk cId="432718258" sldId="272"/>
            <ac:spMk id="8" creationId="{8B10AAED-F339-4A88-8226-69640887594B}"/>
          </ac:spMkLst>
        </pc:spChg>
        <pc:picChg chg="mod">
          <ac:chgData name="valdemar junior" userId="ff16322455467dd6" providerId="LiveId" clId="{B0C423B9-823B-4540-AC11-68ECD74FC31C}" dt="2020-02-18T20:15:06.627" v="3967" actId="1076"/>
          <ac:picMkLst>
            <pc:docMk/>
            <pc:sldMk cId="432718258" sldId="272"/>
            <ac:picMk id="6" creationId="{5E355E0F-3747-4983-B3D1-B9B3F84615FC}"/>
          </ac:picMkLst>
        </pc:picChg>
      </pc:sldChg>
      <pc:sldChg chg="addSp delSp modSp add">
        <pc:chgData name="valdemar junior" userId="ff16322455467dd6" providerId="LiveId" clId="{B0C423B9-823B-4540-AC11-68ECD74FC31C}" dt="2020-02-22T11:18:15.314" v="13124" actId="1076"/>
        <pc:sldMkLst>
          <pc:docMk/>
          <pc:sldMk cId="3960002598" sldId="273"/>
        </pc:sldMkLst>
        <pc:spChg chg="add del mod">
          <ac:chgData name="valdemar junior" userId="ff16322455467dd6" providerId="LiveId" clId="{B0C423B9-823B-4540-AC11-68ECD74FC31C}" dt="2020-02-22T11:17:47.436" v="13122" actId="21"/>
          <ac:spMkLst>
            <pc:docMk/>
            <pc:sldMk cId="3960002598" sldId="273"/>
            <ac:spMk id="2" creationId="{DD009A88-D0A8-482F-91D7-70CDD05B15D9}"/>
          </ac:spMkLst>
        </pc:spChg>
        <pc:spChg chg="add mod">
          <ac:chgData name="valdemar junior" userId="ff16322455467dd6" providerId="LiveId" clId="{B0C423B9-823B-4540-AC11-68ECD74FC31C}" dt="2020-02-22T11:18:15.314" v="13124" actId="1076"/>
          <ac:spMkLst>
            <pc:docMk/>
            <pc:sldMk cId="3960002598" sldId="273"/>
            <ac:spMk id="4" creationId="{33314D39-E033-4D6C-AB94-C1DB224B0E2E}"/>
          </ac:spMkLst>
        </pc:spChg>
        <pc:spChg chg="add mod">
          <ac:chgData name="valdemar junior" userId="ff16322455467dd6" providerId="LiveId" clId="{B0C423B9-823B-4540-AC11-68ECD74FC31C}" dt="2020-02-22T11:17:59.361" v="13123" actId="1076"/>
          <ac:spMkLst>
            <pc:docMk/>
            <pc:sldMk cId="3960002598" sldId="273"/>
            <ac:spMk id="5" creationId="{260885A6-5D41-4C58-86FD-585346ECE7D7}"/>
          </ac:spMkLst>
        </pc:spChg>
        <pc:picChg chg="add mod">
          <ac:chgData name="valdemar junior" userId="ff16322455467dd6" providerId="LiveId" clId="{B0C423B9-823B-4540-AC11-68ECD74FC31C}" dt="2020-02-17T20:00:25.191" v="1981" actId="1076"/>
          <ac:picMkLst>
            <pc:docMk/>
            <pc:sldMk cId="3960002598" sldId="273"/>
            <ac:picMk id="3" creationId="{3F664064-66D8-4157-B08D-2B3F022EFA6D}"/>
          </ac:picMkLst>
        </pc:picChg>
        <pc:picChg chg="mod">
          <ac:chgData name="valdemar junior" userId="ff16322455467dd6" providerId="LiveId" clId="{B0C423B9-823B-4540-AC11-68ECD74FC31C}" dt="2020-02-17T19:59:24.616" v="1968" actId="1076"/>
          <ac:picMkLst>
            <pc:docMk/>
            <pc:sldMk cId="3960002598" sldId="273"/>
            <ac:picMk id="6" creationId="{5E355E0F-3747-4983-B3D1-B9B3F84615FC}"/>
          </ac:picMkLst>
        </pc:picChg>
      </pc:sldChg>
      <pc:sldChg chg="addSp modSp add">
        <pc:chgData name="valdemar junior" userId="ff16322455467dd6" providerId="LiveId" clId="{B0C423B9-823B-4540-AC11-68ECD74FC31C}" dt="2020-02-17T19:50:56.059" v="1964" actId="207"/>
        <pc:sldMkLst>
          <pc:docMk/>
          <pc:sldMk cId="2400333775" sldId="274"/>
        </pc:sldMkLst>
        <pc:spChg chg="add mod">
          <ac:chgData name="valdemar junior" userId="ff16322455467dd6" providerId="LiveId" clId="{B0C423B9-823B-4540-AC11-68ECD74FC31C}" dt="2020-02-17T18:41:40.548" v="1545" actId="14100"/>
          <ac:spMkLst>
            <pc:docMk/>
            <pc:sldMk cId="2400333775" sldId="274"/>
            <ac:spMk id="3" creationId="{F75E8FBE-6868-49B0-AF82-8A04A53F60A5}"/>
          </ac:spMkLst>
        </pc:spChg>
        <pc:spChg chg="add mod">
          <ac:chgData name="valdemar junior" userId="ff16322455467dd6" providerId="LiveId" clId="{B0C423B9-823B-4540-AC11-68ECD74FC31C}" dt="2020-02-17T18:53:34.275" v="1622" actId="339"/>
          <ac:spMkLst>
            <pc:docMk/>
            <pc:sldMk cId="2400333775" sldId="274"/>
            <ac:spMk id="4" creationId="{62C5FD1F-9F27-4741-BCA2-63F15199D191}"/>
          </ac:spMkLst>
        </pc:spChg>
        <pc:spChg chg="add mod">
          <ac:chgData name="valdemar junior" userId="ff16322455467dd6" providerId="LiveId" clId="{B0C423B9-823B-4540-AC11-68ECD74FC31C}" dt="2020-02-17T18:53:26.085" v="1621" actId="339"/>
          <ac:spMkLst>
            <pc:docMk/>
            <pc:sldMk cId="2400333775" sldId="274"/>
            <ac:spMk id="5" creationId="{036F4BAF-BF1B-431C-A06D-0C7C082E3D2A}"/>
          </ac:spMkLst>
        </pc:spChg>
        <pc:spChg chg="add mod">
          <ac:chgData name="valdemar junior" userId="ff16322455467dd6" providerId="LiveId" clId="{B0C423B9-823B-4540-AC11-68ECD74FC31C}" dt="2020-02-17T18:50:27.188" v="1603" actId="1076"/>
          <ac:spMkLst>
            <pc:docMk/>
            <pc:sldMk cId="2400333775" sldId="274"/>
            <ac:spMk id="7" creationId="{CDE3DC81-1943-4A92-9EAD-63344F588C66}"/>
          </ac:spMkLst>
        </pc:spChg>
        <pc:spChg chg="add mod">
          <ac:chgData name="valdemar junior" userId="ff16322455467dd6" providerId="LiveId" clId="{B0C423B9-823B-4540-AC11-68ECD74FC31C}" dt="2020-02-17T19:01:43.405" v="1672" actId="14100"/>
          <ac:spMkLst>
            <pc:docMk/>
            <pc:sldMk cId="2400333775" sldId="274"/>
            <ac:spMk id="8" creationId="{6521D17B-B1F9-4D5F-B6C2-3ABB8E662BD3}"/>
          </ac:spMkLst>
        </pc:spChg>
        <pc:spChg chg="add mod">
          <ac:chgData name="valdemar junior" userId="ff16322455467dd6" providerId="LiveId" clId="{B0C423B9-823B-4540-AC11-68ECD74FC31C}" dt="2020-02-17T19:01:18.548" v="1669" actId="14100"/>
          <ac:spMkLst>
            <pc:docMk/>
            <pc:sldMk cId="2400333775" sldId="274"/>
            <ac:spMk id="9" creationId="{498C6495-D0DA-4F65-9C2B-FE9FC22CB9B0}"/>
          </ac:spMkLst>
        </pc:spChg>
        <pc:spChg chg="add mod">
          <ac:chgData name="valdemar junior" userId="ff16322455467dd6" providerId="LiveId" clId="{B0C423B9-823B-4540-AC11-68ECD74FC31C}" dt="2020-02-17T19:02:07.573" v="1673" actId="1076"/>
          <ac:spMkLst>
            <pc:docMk/>
            <pc:sldMk cId="2400333775" sldId="274"/>
            <ac:spMk id="10" creationId="{63982C14-7470-4262-B85F-E8ABAEDBDB43}"/>
          </ac:spMkLst>
        </pc:spChg>
        <pc:spChg chg="add mod">
          <ac:chgData name="valdemar junior" userId="ff16322455467dd6" providerId="LiveId" clId="{B0C423B9-823B-4540-AC11-68ECD74FC31C}" dt="2020-02-17T19:50:56.059" v="1964" actId="207"/>
          <ac:spMkLst>
            <pc:docMk/>
            <pc:sldMk cId="2400333775" sldId="274"/>
            <ac:spMk id="11" creationId="{250F543B-926A-4DFE-9FA3-F949A1BA42CF}"/>
          </ac:spMkLst>
        </pc:spChg>
        <pc:picChg chg="add mod">
          <ac:chgData name="valdemar junior" userId="ff16322455467dd6" providerId="LiveId" clId="{B0C423B9-823B-4540-AC11-68ECD74FC31C}" dt="2020-02-17T18:38:02.782" v="1490" actId="1076"/>
          <ac:picMkLst>
            <pc:docMk/>
            <pc:sldMk cId="2400333775" sldId="274"/>
            <ac:picMk id="2" creationId="{D8A728BC-E4D4-4582-B54D-8F0C45A6FE1C}"/>
          </ac:picMkLst>
        </pc:picChg>
        <pc:picChg chg="mod">
          <ac:chgData name="valdemar junior" userId="ff16322455467dd6" providerId="LiveId" clId="{B0C423B9-823B-4540-AC11-68ECD74FC31C}" dt="2020-02-17T19:02:08.540" v="1674" actId="1076"/>
          <ac:picMkLst>
            <pc:docMk/>
            <pc:sldMk cId="2400333775" sldId="274"/>
            <ac:picMk id="6" creationId="{5E355E0F-3747-4983-B3D1-B9B3F84615FC}"/>
          </ac:picMkLst>
        </pc:picChg>
      </pc:sldChg>
      <pc:sldChg chg="addSp modSp add">
        <pc:chgData name="valdemar junior" userId="ff16322455467dd6" providerId="LiveId" clId="{B0C423B9-823B-4540-AC11-68ECD74FC31C}" dt="2020-02-22T11:09:51.136" v="13117" actId="20577"/>
        <pc:sldMkLst>
          <pc:docMk/>
          <pc:sldMk cId="1222365446" sldId="275"/>
        </pc:sldMkLst>
        <pc:spChg chg="add mod">
          <ac:chgData name="valdemar junior" userId="ff16322455467dd6" providerId="LiveId" clId="{B0C423B9-823B-4540-AC11-68ECD74FC31C}" dt="2020-02-16T21:31:26.839" v="807" actId="207"/>
          <ac:spMkLst>
            <pc:docMk/>
            <pc:sldMk cId="1222365446" sldId="275"/>
            <ac:spMk id="2" creationId="{61A03E52-F4AA-4D15-8B71-CC4E4AFC1570}"/>
          </ac:spMkLst>
        </pc:spChg>
        <pc:spChg chg="add mod">
          <ac:chgData name="valdemar junior" userId="ff16322455467dd6" providerId="LiveId" clId="{B0C423B9-823B-4540-AC11-68ECD74FC31C}" dt="2020-02-16T21:23:46.929" v="703" actId="404"/>
          <ac:spMkLst>
            <pc:docMk/>
            <pc:sldMk cId="1222365446" sldId="275"/>
            <ac:spMk id="3" creationId="{863445F4-08B3-47CF-B9D8-9A16BE37BABD}"/>
          </ac:spMkLst>
        </pc:spChg>
        <pc:spChg chg="add mod">
          <ac:chgData name="valdemar junior" userId="ff16322455467dd6" providerId="LiveId" clId="{B0C423B9-823B-4540-AC11-68ECD74FC31C}" dt="2020-02-17T18:39:14.724" v="1495" actId="208"/>
          <ac:spMkLst>
            <pc:docMk/>
            <pc:sldMk cId="1222365446" sldId="275"/>
            <ac:spMk id="4" creationId="{FBCE32A2-57AD-40B0-A50B-BC443C31C268}"/>
          </ac:spMkLst>
        </pc:spChg>
        <pc:spChg chg="add mod">
          <ac:chgData name="valdemar junior" userId="ff16322455467dd6" providerId="LiveId" clId="{B0C423B9-823B-4540-AC11-68ECD74FC31C}" dt="2020-02-16T21:35:39.541" v="871" actId="207"/>
          <ac:spMkLst>
            <pc:docMk/>
            <pc:sldMk cId="1222365446" sldId="275"/>
            <ac:spMk id="5" creationId="{FEBA8BB7-8465-4EF3-BF05-D0E434C8D9C2}"/>
          </ac:spMkLst>
        </pc:spChg>
        <pc:spChg chg="add mod">
          <ac:chgData name="valdemar junior" userId="ff16322455467dd6" providerId="LiveId" clId="{B0C423B9-823B-4540-AC11-68ECD74FC31C}" dt="2020-02-16T21:53:38.095" v="1073" actId="1076"/>
          <ac:spMkLst>
            <pc:docMk/>
            <pc:sldMk cId="1222365446" sldId="275"/>
            <ac:spMk id="7" creationId="{E10831FE-E363-4216-B543-8999244D903A}"/>
          </ac:spMkLst>
        </pc:spChg>
        <pc:spChg chg="add mod">
          <ac:chgData name="valdemar junior" userId="ff16322455467dd6" providerId="LiveId" clId="{B0C423B9-823B-4540-AC11-68ECD74FC31C}" dt="2020-02-22T11:09:51.136" v="13117" actId="20577"/>
          <ac:spMkLst>
            <pc:docMk/>
            <pc:sldMk cId="1222365446" sldId="275"/>
            <ac:spMk id="8" creationId="{F1007978-BC05-4DFA-8895-4155C775BE83}"/>
          </ac:spMkLst>
        </pc:spChg>
        <pc:spChg chg="add mod">
          <ac:chgData name="valdemar junior" userId="ff16322455467dd6" providerId="LiveId" clId="{B0C423B9-823B-4540-AC11-68ECD74FC31C}" dt="2020-02-16T22:06:17.767" v="1297" actId="1076"/>
          <ac:spMkLst>
            <pc:docMk/>
            <pc:sldMk cId="1222365446" sldId="275"/>
            <ac:spMk id="9" creationId="{3BAA4BB5-0991-4F56-B601-C1ECA2B3900D}"/>
          </ac:spMkLst>
        </pc:spChg>
        <pc:spChg chg="add mod">
          <ac:chgData name="valdemar junior" userId="ff16322455467dd6" providerId="LiveId" clId="{B0C423B9-823B-4540-AC11-68ECD74FC31C}" dt="2020-02-16T22:01:54.206" v="1232" actId="20577"/>
          <ac:spMkLst>
            <pc:docMk/>
            <pc:sldMk cId="1222365446" sldId="275"/>
            <ac:spMk id="10" creationId="{DB7383CD-8B9F-4C57-9C36-84BA29CC096F}"/>
          </ac:spMkLst>
        </pc:spChg>
        <pc:spChg chg="add mod">
          <ac:chgData name="valdemar junior" userId="ff16322455467dd6" providerId="LiveId" clId="{B0C423B9-823B-4540-AC11-68ECD74FC31C}" dt="2020-02-16T22:18:27.223" v="1487" actId="1076"/>
          <ac:spMkLst>
            <pc:docMk/>
            <pc:sldMk cId="1222365446" sldId="275"/>
            <ac:spMk id="11" creationId="{6F4A2762-3567-4AF1-96EF-4AD3EF08C5EE}"/>
          </ac:spMkLst>
        </pc:spChg>
        <pc:spChg chg="add mod">
          <ac:chgData name="valdemar junior" userId="ff16322455467dd6" providerId="LiveId" clId="{B0C423B9-823B-4540-AC11-68ECD74FC31C}" dt="2020-02-16T22:18:47.311" v="1488" actId="1076"/>
          <ac:spMkLst>
            <pc:docMk/>
            <pc:sldMk cId="1222365446" sldId="275"/>
            <ac:spMk id="12" creationId="{2257BC0F-B9E7-49D5-AA1C-125DA8158919}"/>
          </ac:spMkLst>
        </pc:spChg>
        <pc:spChg chg="add mod">
          <ac:chgData name="valdemar junior" userId="ff16322455467dd6" providerId="LiveId" clId="{B0C423B9-823B-4540-AC11-68ECD74FC31C}" dt="2020-02-16T22:18:10.727" v="1486" actId="1076"/>
          <ac:spMkLst>
            <pc:docMk/>
            <pc:sldMk cId="1222365446" sldId="275"/>
            <ac:spMk id="13" creationId="{C07E3B89-E856-43D7-8B90-25FDDF8F16D5}"/>
          </ac:spMkLst>
        </pc:spChg>
        <pc:spChg chg="add mod">
          <ac:chgData name="valdemar junior" userId="ff16322455467dd6" providerId="LiveId" clId="{B0C423B9-823B-4540-AC11-68ECD74FC31C}" dt="2020-02-16T22:17:44.223" v="1484" actId="1076"/>
          <ac:spMkLst>
            <pc:docMk/>
            <pc:sldMk cId="1222365446" sldId="275"/>
            <ac:spMk id="14" creationId="{FA61FABB-0246-407C-87FB-95F62C110A95}"/>
          </ac:spMkLst>
        </pc:spChg>
        <pc:picChg chg="mod">
          <ac:chgData name="valdemar junior" userId="ff16322455467dd6" providerId="LiveId" clId="{B0C423B9-823B-4540-AC11-68ECD74FC31C}" dt="2020-02-16T22:04:52.383" v="1278" actId="1076"/>
          <ac:picMkLst>
            <pc:docMk/>
            <pc:sldMk cId="1222365446" sldId="275"/>
            <ac:picMk id="6" creationId="{5E355E0F-3747-4983-B3D1-B9B3F84615F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B95B3-58D1-4E26-BD2C-F2D30D2AFF8D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1038" y="1143000"/>
            <a:ext cx="54959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C9C84-7E05-4E59-9BB5-37AE817F8C8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29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39530"/>
            <a:ext cx="18286810" cy="4764146"/>
          </a:xfrm>
        </p:spPr>
        <p:txBody>
          <a:bodyPr anchor="b"/>
          <a:lstStyle>
            <a:lvl1pPr algn="ctr">
              <a:defRPr sz="1197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187400"/>
            <a:ext cx="18286810" cy="3303858"/>
          </a:xfrm>
        </p:spPr>
        <p:txBody>
          <a:bodyPr/>
          <a:lstStyle>
            <a:lvl1pPr marL="0" indent="0" algn="ctr">
              <a:buNone/>
              <a:defRPr sz="4789"/>
            </a:lvl1pPr>
            <a:lvl2pPr marL="912297" indent="0" algn="ctr">
              <a:buNone/>
              <a:defRPr sz="3991"/>
            </a:lvl2pPr>
            <a:lvl3pPr marL="1824594" indent="0" algn="ctr">
              <a:buNone/>
              <a:defRPr sz="3592"/>
            </a:lvl3pPr>
            <a:lvl4pPr marL="2736891" indent="0" algn="ctr">
              <a:buNone/>
              <a:defRPr sz="3193"/>
            </a:lvl4pPr>
            <a:lvl5pPr marL="3649188" indent="0" algn="ctr">
              <a:buNone/>
              <a:defRPr sz="3193"/>
            </a:lvl5pPr>
            <a:lvl6pPr marL="4561484" indent="0" algn="ctr">
              <a:buNone/>
              <a:defRPr sz="3193"/>
            </a:lvl6pPr>
            <a:lvl7pPr marL="5473781" indent="0" algn="ctr">
              <a:buNone/>
              <a:defRPr sz="3193"/>
            </a:lvl7pPr>
            <a:lvl8pPr marL="6386078" indent="0" algn="ctr">
              <a:buNone/>
              <a:defRPr sz="3193"/>
            </a:lvl8pPr>
            <a:lvl9pPr marL="7298375" indent="0" algn="ctr">
              <a:buNone/>
              <a:defRPr sz="319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174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310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1561"/>
            <a:ext cx="21029831" cy="5692267"/>
          </a:xfrm>
        </p:spPr>
        <p:txBody>
          <a:bodyPr anchor="b"/>
          <a:lstStyle>
            <a:lvl1pPr>
              <a:defRPr sz="1197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57679"/>
            <a:ext cx="21029831" cy="2993429"/>
          </a:xfrm>
        </p:spPr>
        <p:txBody>
          <a:bodyPr/>
          <a:lstStyle>
            <a:lvl1pPr marL="0" indent="0">
              <a:buNone/>
              <a:defRPr sz="4789">
                <a:solidFill>
                  <a:schemeClr val="tx1">
                    <a:tint val="75000"/>
                  </a:schemeClr>
                </a:solidFill>
              </a:defRPr>
            </a:lvl1pPr>
            <a:lvl2pPr marL="912297" indent="0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199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42798"/>
            <a:ext cx="10362526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42798"/>
            <a:ext cx="10362526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4291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28561"/>
            <a:ext cx="21029831" cy="2644989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54543"/>
            <a:ext cx="10314903" cy="1644010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4998552"/>
            <a:ext cx="10314903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54543"/>
            <a:ext cx="10365701" cy="1644010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4998552"/>
            <a:ext cx="10365701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6426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4430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4963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2283"/>
            <a:ext cx="7863962" cy="3192992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0280"/>
            <a:ext cx="12343597" cy="9724687"/>
          </a:xfrm>
        </p:spPr>
        <p:txBody>
          <a:bodyPr/>
          <a:lstStyle>
            <a:lvl1pPr>
              <a:defRPr sz="6385"/>
            </a:lvl1pPr>
            <a:lvl2pPr>
              <a:defRPr sz="5587"/>
            </a:lvl2pPr>
            <a:lvl3pPr>
              <a:defRPr sz="4789"/>
            </a:lvl3pPr>
            <a:lvl4pPr>
              <a:defRPr sz="3991"/>
            </a:lvl4pPr>
            <a:lvl5pPr>
              <a:defRPr sz="3991"/>
            </a:lvl5pPr>
            <a:lvl6pPr>
              <a:defRPr sz="3991"/>
            </a:lvl6pPr>
            <a:lvl7pPr>
              <a:defRPr sz="3991"/>
            </a:lvl7pPr>
            <a:lvl8pPr>
              <a:defRPr sz="3991"/>
            </a:lvl8pPr>
            <a:lvl9pPr>
              <a:defRPr sz="3991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5275"/>
            <a:ext cx="7863962" cy="7605530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1746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2283"/>
            <a:ext cx="7863962" cy="3192992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0280"/>
            <a:ext cx="12343597" cy="9724687"/>
          </a:xfrm>
        </p:spPr>
        <p:txBody>
          <a:bodyPr anchor="t"/>
          <a:lstStyle>
            <a:lvl1pPr marL="0" indent="0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5275"/>
            <a:ext cx="7863962" cy="7605530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5794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6880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28560"/>
            <a:ext cx="5257458" cy="11596769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28560"/>
            <a:ext cx="15467593" cy="11596769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89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28561"/>
            <a:ext cx="21029831" cy="2644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42798"/>
            <a:ext cx="21029831" cy="8682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68327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016C2-AD3C-4336-A72C-F8CE8A136E64}" type="datetimeFigureOut">
              <a:rPr lang="pt-PT" smtClean="0"/>
              <a:t>22/02/2020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683273"/>
            <a:ext cx="8229064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68327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3CE42-A684-4811-A043-39B7747002B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417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4594" rtl="0" eaLnBrk="1" latinLnBrk="0" hangingPunct="1">
        <a:lnSpc>
          <a:spcPct val="90000"/>
        </a:lnSpc>
        <a:spcBef>
          <a:spcPct val="0"/>
        </a:spcBef>
        <a:buNone/>
        <a:defRPr sz="87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148" indent="-456148" algn="l" defTabSz="182459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7" kern="1200">
          <a:solidFill>
            <a:schemeClr val="tx1"/>
          </a:solidFill>
          <a:latin typeface="+mn-lt"/>
          <a:ea typeface="+mn-ea"/>
          <a:cs typeface="+mn-cs"/>
        </a:defRPr>
      </a:lvl1pPr>
      <a:lvl2pPr marL="1368445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2pPr>
      <a:lvl3pPr marL="2280742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991" kern="1200">
          <a:solidFill>
            <a:schemeClr val="tx1"/>
          </a:solidFill>
          <a:latin typeface="+mn-lt"/>
          <a:ea typeface="+mn-ea"/>
          <a:cs typeface="+mn-cs"/>
        </a:defRPr>
      </a:lvl3pPr>
      <a:lvl4pPr marL="3193039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4105336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501763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929930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842227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75452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97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9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89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18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48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78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607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375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erre-globe-planet-arri%C3%A8re-plan-120516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Fluxograma: Preparação 1">
            <a:extLst>
              <a:ext uri="{FF2B5EF4-FFF2-40B4-BE49-F238E27FC236}">
                <a16:creationId xmlns:a16="http://schemas.microsoft.com/office/drawing/2014/main" id="{B01198F5-66CC-4D36-8460-4B9BF77ACFCA}"/>
              </a:ext>
            </a:extLst>
          </p:cNvPr>
          <p:cNvSpPr/>
          <p:nvPr/>
        </p:nvSpPr>
        <p:spPr>
          <a:xfrm>
            <a:off x="-1" y="0"/>
            <a:ext cx="24382412" cy="3241964"/>
          </a:xfrm>
          <a:prstGeom prst="flowChartPreparation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dirty="0">
                <a:solidFill>
                  <a:schemeClr val="accent2">
                    <a:lumMod val="75000"/>
                  </a:schemeClr>
                </a:solidFill>
                <a:latin typeface="Forte" panose="03060902040502070203" pitchFamily="66" charset="0"/>
              </a:rPr>
              <a:t>EBD – Escola Bíblica Dominical</a:t>
            </a:r>
          </a:p>
        </p:txBody>
      </p:sp>
      <p:sp>
        <p:nvSpPr>
          <p:cNvPr id="3" name="Ondulado 2">
            <a:extLst>
              <a:ext uri="{FF2B5EF4-FFF2-40B4-BE49-F238E27FC236}">
                <a16:creationId xmlns:a16="http://schemas.microsoft.com/office/drawing/2014/main" id="{1DC3F9C2-A520-45BD-BBF2-07F7AA8A43A7}"/>
              </a:ext>
            </a:extLst>
          </p:cNvPr>
          <p:cNvSpPr/>
          <p:nvPr/>
        </p:nvSpPr>
        <p:spPr>
          <a:xfrm>
            <a:off x="182879" y="2876205"/>
            <a:ext cx="24199532" cy="5403271"/>
          </a:xfrm>
          <a:prstGeom prst="wave">
            <a:avLst>
              <a:gd name="adj1" fmla="val 12500"/>
              <a:gd name="adj2" fmla="val 11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9600" dirty="0">
                <a:solidFill>
                  <a:schemeClr val="tx1"/>
                </a:solidFill>
                <a:latin typeface="Forte" panose="03060902040502070203" pitchFamily="66" charset="0"/>
              </a:rPr>
              <a:t>1º Trimestre de 2020 – A Raça Humana – Origem, Queda e redenção</a:t>
            </a:r>
          </a:p>
        </p:txBody>
      </p:sp>
      <p:sp>
        <p:nvSpPr>
          <p:cNvPr id="4" name="Pergaminho: Horizontal 3">
            <a:extLst>
              <a:ext uri="{FF2B5EF4-FFF2-40B4-BE49-F238E27FC236}">
                <a16:creationId xmlns:a16="http://schemas.microsoft.com/office/drawing/2014/main" id="{7C69BD33-7C1C-4C14-BF53-E5D66A698E5B}"/>
              </a:ext>
            </a:extLst>
          </p:cNvPr>
          <p:cNvSpPr/>
          <p:nvPr/>
        </p:nvSpPr>
        <p:spPr>
          <a:xfrm>
            <a:off x="2111432" y="6842125"/>
            <a:ext cx="10873047" cy="4954386"/>
          </a:xfrm>
          <a:prstGeom prst="horizontalScroll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9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Lição 9 -  O Primeiro Projeto de Globalismo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3D2C8A4-17AD-48E7-BBBA-7EE93E0469C0}"/>
              </a:ext>
            </a:extLst>
          </p:cNvPr>
          <p:cNvSpPr txBox="1"/>
          <p:nvPr/>
        </p:nvSpPr>
        <p:spPr>
          <a:xfrm>
            <a:off x="13679184" y="8811486"/>
            <a:ext cx="12469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Eras Bold ITC" panose="020B0907030504020204" pitchFamily="34" charset="0"/>
              </a:rPr>
              <a:t>Professor </a:t>
            </a:r>
            <a:r>
              <a:rPr lang="pt-PT" sz="6000" dirty="0" err="1">
                <a:solidFill>
                  <a:schemeClr val="bg1"/>
                </a:solidFill>
                <a:latin typeface="Eras Bold ITC" panose="020B0907030504020204" pitchFamily="34" charset="0"/>
              </a:rPr>
              <a:t>Quaglio</a:t>
            </a:r>
            <a:r>
              <a:rPr lang="pt-PT" sz="6000" dirty="0">
                <a:solidFill>
                  <a:schemeClr val="bg1"/>
                </a:solidFill>
                <a:latin typeface="Eras Bold ITC" panose="020B0907030504020204" pitchFamily="34" charset="0"/>
              </a:rPr>
              <a:t> Junior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E1CA411-F4CA-49CB-8046-BC346F1A0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217" y="10947148"/>
            <a:ext cx="13387976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73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Pentágono 1">
            <a:extLst>
              <a:ext uri="{FF2B5EF4-FFF2-40B4-BE49-F238E27FC236}">
                <a16:creationId xmlns:a16="http://schemas.microsoft.com/office/drawing/2014/main" id="{97391070-10AE-4F15-A1F1-21B4421B4F2A}"/>
              </a:ext>
            </a:extLst>
          </p:cNvPr>
          <p:cNvSpPr/>
          <p:nvPr/>
        </p:nvSpPr>
        <p:spPr>
          <a:xfrm>
            <a:off x="1733794" y="0"/>
            <a:ext cx="20914821" cy="4089863"/>
          </a:xfrm>
          <a:prstGeom prst="pentagon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0000"/>
                </a:solidFill>
                <a:latin typeface="Arial Black" panose="020B0A04020102020204" pitchFamily="34" charset="0"/>
              </a:rPr>
              <a:t>Você sabia que Deus permitiu a globalização para que a fé se espalhasse por todo mundo? E que satanás para interromper o projeto de Deus criou o globalismo?</a:t>
            </a:r>
          </a:p>
        </p:txBody>
      </p:sp>
      <p:sp>
        <p:nvSpPr>
          <p:cNvPr id="3" name="Hexágono 2">
            <a:extLst>
              <a:ext uri="{FF2B5EF4-FFF2-40B4-BE49-F238E27FC236}">
                <a16:creationId xmlns:a16="http://schemas.microsoft.com/office/drawing/2014/main" id="{0D281547-BF1A-4822-8ECE-DEB04EC33860}"/>
              </a:ext>
            </a:extLst>
          </p:cNvPr>
          <p:cNvSpPr/>
          <p:nvPr/>
        </p:nvSpPr>
        <p:spPr>
          <a:xfrm>
            <a:off x="0" y="4215302"/>
            <a:ext cx="6035040" cy="2626823"/>
          </a:xfrm>
          <a:prstGeom prst="hexagon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 globalização tem especial importância para os cristãos, pois a fé é essencialmente global</a:t>
            </a:r>
          </a:p>
        </p:txBody>
      </p:sp>
      <p:sp>
        <p:nvSpPr>
          <p:cNvPr id="4" name="Hexágono 3">
            <a:extLst>
              <a:ext uri="{FF2B5EF4-FFF2-40B4-BE49-F238E27FC236}">
                <a16:creationId xmlns:a16="http://schemas.microsoft.com/office/drawing/2014/main" id="{DA0A4E72-01D7-473D-98F8-A626EA0DE660}"/>
              </a:ext>
            </a:extLst>
          </p:cNvPr>
          <p:cNvSpPr/>
          <p:nvPr/>
        </p:nvSpPr>
        <p:spPr>
          <a:xfrm>
            <a:off x="6035041" y="4215302"/>
            <a:ext cx="5336770" cy="2626823"/>
          </a:xfrm>
          <a:prstGeom prst="hexagon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 fé cristã é a primeira religião verdadeiramente global do mundo</a:t>
            </a:r>
          </a:p>
        </p:txBody>
      </p:sp>
      <p:sp>
        <p:nvSpPr>
          <p:cNvPr id="5" name="Hexágono 4">
            <a:extLst>
              <a:ext uri="{FF2B5EF4-FFF2-40B4-BE49-F238E27FC236}">
                <a16:creationId xmlns:a16="http://schemas.microsoft.com/office/drawing/2014/main" id="{64DEB9BC-869C-4FF4-BBB1-636CABBD6C93}"/>
              </a:ext>
            </a:extLst>
          </p:cNvPr>
          <p:cNvSpPr/>
          <p:nvPr/>
        </p:nvSpPr>
        <p:spPr>
          <a:xfrm>
            <a:off x="11371812" y="4215302"/>
            <a:ext cx="5004262" cy="2626823"/>
          </a:xfrm>
          <a:prstGeom prst="hexagon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Os cristãos são o grupo mais numeroso de religiosos do mundo</a:t>
            </a:r>
          </a:p>
        </p:txBody>
      </p:sp>
      <p:sp>
        <p:nvSpPr>
          <p:cNvPr id="7" name="Hexágono 6">
            <a:extLst>
              <a:ext uri="{FF2B5EF4-FFF2-40B4-BE49-F238E27FC236}">
                <a16:creationId xmlns:a16="http://schemas.microsoft.com/office/drawing/2014/main" id="{765671B7-B44C-4C6D-B997-C8BD4DB2A076}"/>
              </a:ext>
            </a:extLst>
          </p:cNvPr>
          <p:cNvSpPr/>
          <p:nvPr/>
        </p:nvSpPr>
        <p:spPr>
          <a:xfrm>
            <a:off x="16376074" y="4215302"/>
            <a:ext cx="8006337" cy="2626823"/>
          </a:xfrm>
          <a:prstGeom prst="hexagon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 igreja cristã é a comunidade mais diversificada da terra e a Bíblia é o livro mais traduzido da história</a:t>
            </a:r>
          </a:p>
        </p:txBody>
      </p:sp>
      <p:sp>
        <p:nvSpPr>
          <p:cNvPr id="8" name="Hexágono 7">
            <a:extLst>
              <a:ext uri="{FF2B5EF4-FFF2-40B4-BE49-F238E27FC236}">
                <a16:creationId xmlns:a16="http://schemas.microsoft.com/office/drawing/2014/main" id="{7CE3651B-4B40-4122-BF0C-588C3086C997}"/>
              </a:ext>
            </a:extLst>
          </p:cNvPr>
          <p:cNvSpPr/>
          <p:nvPr/>
        </p:nvSpPr>
        <p:spPr>
          <a:xfrm>
            <a:off x="-1" y="6967564"/>
            <a:ext cx="24382411" cy="1014154"/>
          </a:xfrm>
          <a:prstGeom prst="hexagon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rgbClr val="FFFF00"/>
                </a:solidFill>
                <a:latin typeface="Bahnschrift SemiBold Condensed" panose="020B0502040204020203" pitchFamily="34" charset="0"/>
              </a:rPr>
              <a:t>Na maior parte do mundo, a fé cristã é a que mais cresce no mundo, quando falamos de conversão, cresce ainda mais</a:t>
            </a:r>
          </a:p>
        </p:txBody>
      </p:sp>
      <p:sp>
        <p:nvSpPr>
          <p:cNvPr id="9" name="Hexágono 8">
            <a:extLst>
              <a:ext uri="{FF2B5EF4-FFF2-40B4-BE49-F238E27FC236}">
                <a16:creationId xmlns:a16="http://schemas.microsoft.com/office/drawing/2014/main" id="{EE56A8B4-ACB9-436A-A77E-3D2686D1EFC1}"/>
              </a:ext>
            </a:extLst>
          </p:cNvPr>
          <p:cNvSpPr/>
          <p:nvPr/>
        </p:nvSpPr>
        <p:spPr>
          <a:xfrm>
            <a:off x="0" y="8107157"/>
            <a:ext cx="24382410" cy="1469105"/>
          </a:xfrm>
          <a:prstGeom prst="hexagon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FF00"/>
                </a:solidFill>
                <a:latin typeface="Bahnschrift SemiBold Condensed" panose="020B0502040204020203" pitchFamily="34" charset="0"/>
              </a:rPr>
              <a:t>A globalização tem inicio com a chamada de Abraão, depois se reforça na grande comissão enviada por Jesus para evangelizar, a igreja primitiva se expandiu ainda mais quando os cristãos sofreram as terríveis perseguições</a:t>
            </a:r>
          </a:p>
        </p:txBody>
      </p:sp>
      <p:sp>
        <p:nvSpPr>
          <p:cNvPr id="10" name="Hexágono 9">
            <a:extLst>
              <a:ext uri="{FF2B5EF4-FFF2-40B4-BE49-F238E27FC236}">
                <a16:creationId xmlns:a16="http://schemas.microsoft.com/office/drawing/2014/main" id="{523AC271-B08E-44D2-A6BE-F9E732BAA3CD}"/>
              </a:ext>
            </a:extLst>
          </p:cNvPr>
          <p:cNvSpPr/>
          <p:nvPr/>
        </p:nvSpPr>
        <p:spPr>
          <a:xfrm>
            <a:off x="6596738" y="10002462"/>
            <a:ext cx="11188932" cy="2876203"/>
          </a:xfrm>
          <a:prstGeom prst="hexagon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 igreja cristã tem sido portadora da globalização na expansão missionária do 1º Século, nas missões protestantes do século XIX e na evangelização de todo mundo pelas igrejas de todas as partes</a:t>
            </a:r>
          </a:p>
        </p:txBody>
      </p:sp>
    </p:spTree>
    <p:extLst>
      <p:ext uri="{BB962C8B-B14F-4D97-AF65-F5344CB8AC3E}">
        <p14:creationId xmlns:p14="http://schemas.microsoft.com/office/powerpoint/2010/main" val="390306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Balão: Seta Para Baixo 1">
            <a:extLst>
              <a:ext uri="{FF2B5EF4-FFF2-40B4-BE49-F238E27FC236}">
                <a16:creationId xmlns:a16="http://schemas.microsoft.com/office/drawing/2014/main" id="{4DBF7002-80AE-40C8-90BE-F232CC3D8B48}"/>
              </a:ext>
            </a:extLst>
          </p:cNvPr>
          <p:cNvSpPr/>
          <p:nvPr/>
        </p:nvSpPr>
        <p:spPr>
          <a:xfrm>
            <a:off x="806335" y="5719156"/>
            <a:ext cx="4788130" cy="1446415"/>
          </a:xfrm>
          <a:prstGeom prst="downArrowCallou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Poder político</a:t>
            </a:r>
          </a:p>
        </p:txBody>
      </p:sp>
      <p:sp>
        <p:nvSpPr>
          <p:cNvPr id="3" name="Seta: Bidirecional 2">
            <a:extLst>
              <a:ext uri="{FF2B5EF4-FFF2-40B4-BE49-F238E27FC236}">
                <a16:creationId xmlns:a16="http://schemas.microsoft.com/office/drawing/2014/main" id="{F976CE09-3E45-4D9A-B797-C516ACE613A6}"/>
              </a:ext>
            </a:extLst>
          </p:cNvPr>
          <p:cNvSpPr/>
          <p:nvPr/>
        </p:nvSpPr>
        <p:spPr>
          <a:xfrm>
            <a:off x="0" y="0"/>
            <a:ext cx="24173411" cy="2463061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rgbClr val="FF0000"/>
                </a:solidFill>
                <a:latin typeface="Arial Black" panose="020B0A04020102020204" pitchFamily="34" charset="0"/>
              </a:rPr>
              <a:t>Globalismo</a:t>
            </a:r>
          </a:p>
        </p:txBody>
      </p:sp>
      <p:sp>
        <p:nvSpPr>
          <p:cNvPr id="4" name="Pergaminho: Horizontal 3">
            <a:extLst>
              <a:ext uri="{FF2B5EF4-FFF2-40B4-BE49-F238E27FC236}">
                <a16:creationId xmlns:a16="http://schemas.microsoft.com/office/drawing/2014/main" id="{91B5EBDE-798C-4431-85E3-1BAEB260B657}"/>
              </a:ext>
            </a:extLst>
          </p:cNvPr>
          <p:cNvSpPr/>
          <p:nvPr/>
        </p:nvSpPr>
        <p:spPr>
          <a:xfrm>
            <a:off x="6400801" y="1895302"/>
            <a:ext cx="10789920" cy="3823854"/>
          </a:xfrm>
          <a:prstGeom prst="horizontalScroll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E eu pus-me sobre a areia do mar, e vi subir do mar uma besta que tinha sete cabeças e dez chifres, e sobre os seus chifres dez diademas, e sobre as suas cabeças um nome de blasfêmia. Apocalipse 13:1-18</a:t>
            </a:r>
          </a:p>
        </p:txBody>
      </p:sp>
      <p:sp>
        <p:nvSpPr>
          <p:cNvPr id="5" name="Ondulado 4">
            <a:extLst>
              <a:ext uri="{FF2B5EF4-FFF2-40B4-BE49-F238E27FC236}">
                <a16:creationId xmlns:a16="http://schemas.microsoft.com/office/drawing/2014/main" id="{C42EB589-F34C-4AF2-9036-EE80953F16FC}"/>
              </a:ext>
            </a:extLst>
          </p:cNvPr>
          <p:cNvSpPr/>
          <p:nvPr/>
        </p:nvSpPr>
        <p:spPr>
          <a:xfrm>
            <a:off x="-2" y="6666807"/>
            <a:ext cx="6550431" cy="7017443"/>
          </a:xfrm>
          <a:prstGeom prst="wave">
            <a:avLst>
              <a:gd name="adj1" fmla="val 12500"/>
              <a:gd name="adj2" fmla="val 1389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Satanás vai dar ao Anticristo o seu poder, o seu trono e grande autoridade, este trono refere-se a um governo mundial por meio do qual vai exercer grande autoridade sobre todas as nações do mundo</a:t>
            </a:r>
          </a:p>
        </p:txBody>
      </p:sp>
      <p:sp>
        <p:nvSpPr>
          <p:cNvPr id="7" name="Balão: Seta Para Baixo 6">
            <a:extLst>
              <a:ext uri="{FF2B5EF4-FFF2-40B4-BE49-F238E27FC236}">
                <a16:creationId xmlns:a16="http://schemas.microsoft.com/office/drawing/2014/main" id="{B593C9B9-663F-45E2-A5F1-49F477415D40}"/>
              </a:ext>
            </a:extLst>
          </p:cNvPr>
          <p:cNvSpPr/>
          <p:nvPr/>
        </p:nvSpPr>
        <p:spPr>
          <a:xfrm>
            <a:off x="7697585" y="5885411"/>
            <a:ext cx="4447310" cy="1280160"/>
          </a:xfrm>
          <a:prstGeom prst="downArrowCallou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Poder religioso</a:t>
            </a:r>
          </a:p>
        </p:txBody>
      </p:sp>
      <p:sp>
        <p:nvSpPr>
          <p:cNvPr id="8" name="Ondulado 7">
            <a:extLst>
              <a:ext uri="{FF2B5EF4-FFF2-40B4-BE49-F238E27FC236}">
                <a16:creationId xmlns:a16="http://schemas.microsoft.com/office/drawing/2014/main" id="{3E09AA74-69E7-47D0-9009-84CC2193C528}"/>
              </a:ext>
            </a:extLst>
          </p:cNvPr>
          <p:cNvSpPr/>
          <p:nvPr/>
        </p:nvSpPr>
        <p:spPr>
          <a:xfrm>
            <a:off x="6866314" y="6842125"/>
            <a:ext cx="5835533" cy="6842125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Apocalipse 13:3-4 fala sobre as manobras de satanás para ocupar o lugar de Deus e ser adorado por toda gente</a:t>
            </a:r>
          </a:p>
        </p:txBody>
      </p:sp>
      <p:sp>
        <p:nvSpPr>
          <p:cNvPr id="9" name="Balão: Seta Para Baixo 8">
            <a:extLst>
              <a:ext uri="{FF2B5EF4-FFF2-40B4-BE49-F238E27FC236}">
                <a16:creationId xmlns:a16="http://schemas.microsoft.com/office/drawing/2014/main" id="{983C02B3-5B36-4C76-966C-591726FCA381}"/>
              </a:ext>
            </a:extLst>
          </p:cNvPr>
          <p:cNvSpPr/>
          <p:nvPr/>
        </p:nvSpPr>
        <p:spPr>
          <a:xfrm>
            <a:off x="17190721" y="5885411"/>
            <a:ext cx="4447310" cy="1280160"/>
          </a:xfrm>
          <a:prstGeom prst="downArrowCallou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Poder econômico</a:t>
            </a:r>
          </a:p>
        </p:txBody>
      </p:sp>
      <p:sp>
        <p:nvSpPr>
          <p:cNvPr id="10" name="Ondulado 9">
            <a:extLst>
              <a:ext uri="{FF2B5EF4-FFF2-40B4-BE49-F238E27FC236}">
                <a16:creationId xmlns:a16="http://schemas.microsoft.com/office/drawing/2014/main" id="{B83D65A7-1313-4B91-99A4-0BFE6F0BB17C}"/>
              </a:ext>
            </a:extLst>
          </p:cNvPr>
          <p:cNvSpPr/>
          <p:nvPr/>
        </p:nvSpPr>
        <p:spPr>
          <a:xfrm>
            <a:off x="13017733" y="6842124"/>
            <a:ext cx="11155678" cy="6842125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O capítulo 13 encerra com a descrição do Anticristo como cabeça de uma economia mundial que existirá apenas um sistema monetário controlado eletronicamente. O seu controle da economia mundial será absoluto, ninguém poderá comprar ou vender sem ter o seu numero implantado na mão ou na testa</a:t>
            </a:r>
          </a:p>
        </p:txBody>
      </p:sp>
    </p:spTree>
    <p:extLst>
      <p:ext uri="{BB962C8B-B14F-4D97-AF65-F5344CB8AC3E}">
        <p14:creationId xmlns:p14="http://schemas.microsoft.com/office/powerpoint/2010/main" val="1161483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ilindro 1">
            <a:extLst>
              <a:ext uri="{FF2B5EF4-FFF2-40B4-BE49-F238E27FC236}">
                <a16:creationId xmlns:a16="http://schemas.microsoft.com/office/drawing/2014/main" id="{1AAD50DB-6569-49E0-A24D-142C5478FE5B}"/>
              </a:ext>
            </a:extLst>
          </p:cNvPr>
          <p:cNvSpPr/>
          <p:nvPr/>
        </p:nvSpPr>
        <p:spPr>
          <a:xfrm>
            <a:off x="1575852" y="-1"/>
            <a:ext cx="21230705" cy="2161309"/>
          </a:xfrm>
          <a:prstGeom prst="can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Texto Áureo</a:t>
            </a:r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2E8F559A-2145-4E5C-969C-EBD30A2F745F}"/>
              </a:ext>
            </a:extLst>
          </p:cNvPr>
          <p:cNvSpPr/>
          <p:nvPr/>
        </p:nvSpPr>
        <p:spPr>
          <a:xfrm>
            <a:off x="349134" y="2327563"/>
            <a:ext cx="23658021" cy="10823171"/>
          </a:xfrm>
          <a:prstGeom prst="can">
            <a:avLst/>
          </a:prstGeom>
          <a:noFill/>
          <a:ln w="254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“ Por isso se chamou o seu nome Babel, porquanto ali confundiu o Senhor a língua de toda terra e dali os espalhou o Senhor sobre a face de toda terra.” Gênesis 11:9</a:t>
            </a:r>
          </a:p>
        </p:txBody>
      </p:sp>
    </p:spTree>
    <p:extLst>
      <p:ext uri="{BB962C8B-B14F-4D97-AF65-F5344CB8AC3E}">
        <p14:creationId xmlns:p14="http://schemas.microsoft.com/office/powerpoint/2010/main" val="17583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ilindro 1">
            <a:extLst>
              <a:ext uri="{FF2B5EF4-FFF2-40B4-BE49-F238E27FC236}">
                <a16:creationId xmlns:a16="http://schemas.microsoft.com/office/drawing/2014/main" id="{1AAD50DB-6569-49E0-A24D-142C5478FE5B}"/>
              </a:ext>
            </a:extLst>
          </p:cNvPr>
          <p:cNvSpPr/>
          <p:nvPr/>
        </p:nvSpPr>
        <p:spPr>
          <a:xfrm>
            <a:off x="1575852" y="-1"/>
            <a:ext cx="21230705" cy="2161309"/>
          </a:xfrm>
          <a:prstGeom prst="can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Verdade Prática</a:t>
            </a:r>
          </a:p>
        </p:txBody>
      </p:sp>
      <p:sp>
        <p:nvSpPr>
          <p:cNvPr id="3" name="Cubo 2">
            <a:extLst>
              <a:ext uri="{FF2B5EF4-FFF2-40B4-BE49-F238E27FC236}">
                <a16:creationId xmlns:a16="http://schemas.microsoft.com/office/drawing/2014/main" id="{E3BD104A-83B0-426F-B93E-90BAB9625870}"/>
              </a:ext>
            </a:extLst>
          </p:cNvPr>
          <p:cNvSpPr/>
          <p:nvPr/>
        </p:nvSpPr>
        <p:spPr>
          <a:xfrm>
            <a:off x="762000" y="2161308"/>
            <a:ext cx="22840950" cy="11326092"/>
          </a:xfrm>
          <a:prstGeom prst="cube">
            <a:avLst/>
          </a:prstGeom>
          <a:noFill/>
          <a:ln w="254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O globalismo afronta os propósitos de Deus quanto ao povoamento e ao governo da terra</a:t>
            </a:r>
          </a:p>
        </p:txBody>
      </p:sp>
    </p:spTree>
    <p:extLst>
      <p:ext uri="{BB962C8B-B14F-4D97-AF65-F5344CB8AC3E}">
        <p14:creationId xmlns:p14="http://schemas.microsoft.com/office/powerpoint/2010/main" val="1601182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Retângulo: Biselado 3">
            <a:extLst>
              <a:ext uri="{FF2B5EF4-FFF2-40B4-BE49-F238E27FC236}">
                <a16:creationId xmlns:a16="http://schemas.microsoft.com/office/drawing/2014/main" id="{8FFE499E-1063-441F-AF54-D32550281DC9}"/>
              </a:ext>
            </a:extLst>
          </p:cNvPr>
          <p:cNvSpPr/>
          <p:nvPr/>
        </p:nvSpPr>
        <p:spPr>
          <a:xfrm>
            <a:off x="1" y="0"/>
            <a:ext cx="24382412" cy="1676400"/>
          </a:xfrm>
          <a:prstGeom prst="beve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>
                <a:latin typeface="Franklin Gothic Heavy" panose="020B0903020102020204" pitchFamily="34" charset="0"/>
              </a:rPr>
              <a:t>Leitura Bíblica em classe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73CE282-1AB0-42C7-8407-0699C45B946E}"/>
              </a:ext>
            </a:extLst>
          </p:cNvPr>
          <p:cNvSpPr/>
          <p:nvPr/>
        </p:nvSpPr>
        <p:spPr>
          <a:xfrm>
            <a:off x="723104" y="1883113"/>
            <a:ext cx="22936200" cy="11264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Gênesis 11.1-9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1-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 era toda a terra de uma mesma língua e de uma mesma fala.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2-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 aconteceu que, partindo eles do Oriente, acharam um vale na terra de </a:t>
            </a:r>
            <a:r>
              <a:rPr lang="pt-PT" sz="66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Sinar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; e habitaram ali.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3-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 disseram uns aos outros: Eia, façamos tijolos e queimemo-los bem. E foi-lhes o tijolo por pedra, e o betume, por cal.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4-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 disseram: Eia, edifiquemos nós uma cidade e uma torre cujo cume toque nos céus e façamo-nos um nome, para que não sejamos espalhados sobre a face de toda a terra.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5-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Então, desceu o SENHOR para ver a cidade e a torre que os filhos dos homens edificavam;</a:t>
            </a:r>
          </a:p>
        </p:txBody>
      </p:sp>
    </p:spTree>
    <p:extLst>
      <p:ext uri="{BB962C8B-B14F-4D97-AF65-F5344CB8AC3E}">
        <p14:creationId xmlns:p14="http://schemas.microsoft.com/office/powerpoint/2010/main" val="1258430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0480FD6-6E1C-46A3-93F2-DC7CF1978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382413" cy="213848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72D31E0-36C6-49BE-BDAC-EFD71C253F62}"/>
              </a:ext>
            </a:extLst>
          </p:cNvPr>
          <p:cNvSpPr/>
          <p:nvPr/>
        </p:nvSpPr>
        <p:spPr>
          <a:xfrm>
            <a:off x="769518" y="1958227"/>
            <a:ext cx="22843373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6-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 o SENHOR disse: Eis que o povo é um, e todos têm uma mesma língua; e isto é o que começam afazer; e, agora, não haverá restrição para tudo o que eles intentarem fazer.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7-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Eia, desçamos e confundamos ali a sua língua, para que não entenda um a língua do outro.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8-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Assim, o SENHOR os espalhou dali sobre a face de toda a terra; e cessaram de edificar a cidade.</a:t>
            </a:r>
          </a:p>
          <a:p>
            <a:r>
              <a:rPr lang="pt-PT" sz="6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9-</a:t>
            </a:r>
            <a:r>
              <a:rPr lang="pt-PT" sz="6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Por isso, se chamou o seu nome Babel, porquanto ali confundiu o SENHOR a língua de toda a terra e dali os espalhou o SENHOR sobre a face de toda a terra.</a:t>
            </a:r>
          </a:p>
        </p:txBody>
      </p:sp>
    </p:spTree>
    <p:extLst>
      <p:ext uri="{BB962C8B-B14F-4D97-AF65-F5344CB8AC3E}">
        <p14:creationId xmlns:p14="http://schemas.microsoft.com/office/powerpoint/2010/main" val="2089202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1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Balão: Seta Para Baixo 1">
            <a:extLst>
              <a:ext uri="{FF2B5EF4-FFF2-40B4-BE49-F238E27FC236}">
                <a16:creationId xmlns:a16="http://schemas.microsoft.com/office/drawing/2014/main" id="{61A03E52-F4AA-4D15-8B71-CC4E4AFC1570}"/>
              </a:ext>
            </a:extLst>
          </p:cNvPr>
          <p:cNvSpPr/>
          <p:nvPr/>
        </p:nvSpPr>
        <p:spPr>
          <a:xfrm>
            <a:off x="0" y="4472625"/>
            <a:ext cx="4738254" cy="1562792"/>
          </a:xfrm>
          <a:prstGeom prst="downArrowCallou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LOCAL</a:t>
            </a:r>
          </a:p>
        </p:txBody>
      </p:sp>
      <p:sp>
        <p:nvSpPr>
          <p:cNvPr id="3" name="Losango 2">
            <a:extLst>
              <a:ext uri="{FF2B5EF4-FFF2-40B4-BE49-F238E27FC236}">
                <a16:creationId xmlns:a16="http://schemas.microsoft.com/office/drawing/2014/main" id="{863445F4-08B3-47CF-B9D8-9A16BE37BABD}"/>
              </a:ext>
            </a:extLst>
          </p:cNvPr>
          <p:cNvSpPr/>
          <p:nvPr/>
        </p:nvSpPr>
        <p:spPr>
          <a:xfrm>
            <a:off x="0" y="1"/>
            <a:ext cx="24382411" cy="2610196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38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Introdução</a:t>
            </a:r>
          </a:p>
        </p:txBody>
      </p:sp>
      <p:sp>
        <p:nvSpPr>
          <p:cNvPr id="4" name="Retângulo: Biselado 3">
            <a:extLst>
              <a:ext uri="{FF2B5EF4-FFF2-40B4-BE49-F238E27FC236}">
                <a16:creationId xmlns:a16="http://schemas.microsoft.com/office/drawing/2014/main" id="{FBCE32A2-57AD-40B0-A50B-BC443C31C268}"/>
              </a:ext>
            </a:extLst>
          </p:cNvPr>
          <p:cNvSpPr/>
          <p:nvPr/>
        </p:nvSpPr>
        <p:spPr>
          <a:xfrm>
            <a:off x="2" y="2643824"/>
            <a:ext cx="24382411" cy="1562792"/>
          </a:xfrm>
          <a:prstGeom prst="bevel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600" dirty="0">
                <a:solidFill>
                  <a:srgbClr val="FFFF00"/>
                </a:solidFill>
                <a:latin typeface="Bahnschrift SemiBold Condensed" panose="020B0502040204020203" pitchFamily="34" charset="0"/>
              </a:rPr>
              <a:t>Estudaremos a primeira iniciativa de se globalizar a terra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EBA8BB7-8465-4EF3-BF05-D0E434C8D9C2}"/>
              </a:ext>
            </a:extLst>
          </p:cNvPr>
          <p:cNvSpPr/>
          <p:nvPr/>
        </p:nvSpPr>
        <p:spPr>
          <a:xfrm>
            <a:off x="0" y="6193733"/>
            <a:ext cx="4738254" cy="266763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No vale da terra de </a:t>
            </a:r>
            <a:r>
              <a:rPr lang="pt-PT" sz="5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Sinear</a:t>
            </a:r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, na Mesopotâmia</a:t>
            </a:r>
          </a:p>
        </p:txBody>
      </p:sp>
      <p:sp>
        <p:nvSpPr>
          <p:cNvPr id="7" name="Balão: Seta Para Baixo 6">
            <a:extLst>
              <a:ext uri="{FF2B5EF4-FFF2-40B4-BE49-F238E27FC236}">
                <a16:creationId xmlns:a16="http://schemas.microsoft.com/office/drawing/2014/main" id="{E10831FE-E363-4216-B543-8999244D903A}"/>
              </a:ext>
            </a:extLst>
          </p:cNvPr>
          <p:cNvSpPr/>
          <p:nvPr/>
        </p:nvSpPr>
        <p:spPr>
          <a:xfrm>
            <a:off x="8354289" y="4472625"/>
            <a:ext cx="4738254" cy="1562792"/>
          </a:xfrm>
          <a:prstGeom prst="downArrowCallout">
            <a:avLst>
              <a:gd name="adj1" fmla="val 22872"/>
              <a:gd name="adj2" fmla="val 25000"/>
              <a:gd name="adj3" fmla="val 25000"/>
              <a:gd name="adj4" fmla="val 64977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CRIADORES</a:t>
            </a:r>
          </a:p>
        </p:txBody>
      </p:sp>
      <p:sp>
        <p:nvSpPr>
          <p:cNvPr id="8" name="Fluxograma: Processo 7">
            <a:extLst>
              <a:ext uri="{FF2B5EF4-FFF2-40B4-BE49-F238E27FC236}">
                <a16:creationId xmlns:a16="http://schemas.microsoft.com/office/drawing/2014/main" id="{F1007978-BC05-4DFA-8895-4155C775BE83}"/>
              </a:ext>
            </a:extLst>
          </p:cNvPr>
          <p:cNvSpPr/>
          <p:nvPr/>
        </p:nvSpPr>
        <p:spPr>
          <a:xfrm>
            <a:off x="5353394" y="6193732"/>
            <a:ext cx="10740045" cy="2667633"/>
          </a:xfrm>
          <a:prstGeom prst="flowChartProcess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Homens ímpios e dissolutos, incitaram a descendência de Noé a ocuparem um só lugar sob a liderança de um só governo</a:t>
            </a:r>
          </a:p>
        </p:txBody>
      </p:sp>
      <p:sp>
        <p:nvSpPr>
          <p:cNvPr id="9" name="Balão: Seta Para Baixo 8">
            <a:extLst>
              <a:ext uri="{FF2B5EF4-FFF2-40B4-BE49-F238E27FC236}">
                <a16:creationId xmlns:a16="http://schemas.microsoft.com/office/drawing/2014/main" id="{3BAA4BB5-0991-4F56-B601-C1ECA2B3900D}"/>
              </a:ext>
            </a:extLst>
          </p:cNvPr>
          <p:cNvSpPr/>
          <p:nvPr/>
        </p:nvSpPr>
        <p:spPr>
          <a:xfrm>
            <a:off x="17943610" y="4472625"/>
            <a:ext cx="5203769" cy="1562792"/>
          </a:xfrm>
          <a:prstGeom prst="downArrowCallou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Causa do globalismo </a:t>
            </a:r>
          </a:p>
        </p:txBody>
      </p:sp>
      <p:sp>
        <p:nvSpPr>
          <p:cNvPr id="10" name="Fluxograma: Processo 9">
            <a:extLst>
              <a:ext uri="{FF2B5EF4-FFF2-40B4-BE49-F238E27FC236}">
                <a16:creationId xmlns:a16="http://schemas.microsoft.com/office/drawing/2014/main" id="{DB7383CD-8B9F-4C57-9C36-84BA29CC096F}"/>
              </a:ext>
            </a:extLst>
          </p:cNvPr>
          <p:cNvSpPr/>
          <p:nvPr/>
        </p:nvSpPr>
        <p:spPr>
          <a:xfrm>
            <a:off x="16708579" y="6193732"/>
            <a:ext cx="7673832" cy="2667633"/>
          </a:xfrm>
          <a:prstGeom prst="flowChartProcess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Gerou uma doutrina contrária ao propósito divino quanto a povoação e o governo da terra</a:t>
            </a:r>
          </a:p>
        </p:txBody>
      </p:sp>
      <p:sp>
        <p:nvSpPr>
          <p:cNvPr id="11" name="Balão: Seta Para Baixo 10">
            <a:extLst>
              <a:ext uri="{FF2B5EF4-FFF2-40B4-BE49-F238E27FC236}">
                <a16:creationId xmlns:a16="http://schemas.microsoft.com/office/drawing/2014/main" id="{6F4A2762-3567-4AF1-96EF-4AD3EF08C5EE}"/>
              </a:ext>
            </a:extLst>
          </p:cNvPr>
          <p:cNvSpPr/>
          <p:nvPr/>
        </p:nvSpPr>
        <p:spPr>
          <a:xfrm>
            <a:off x="4530435" y="9246552"/>
            <a:ext cx="5752407" cy="1562792"/>
          </a:xfrm>
          <a:prstGeom prst="downArrowCallou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A intervenção de Deus</a:t>
            </a:r>
          </a:p>
        </p:txBody>
      </p:sp>
      <p:sp>
        <p:nvSpPr>
          <p:cNvPr id="12" name="Fluxograma: Processo 11">
            <a:extLst>
              <a:ext uri="{FF2B5EF4-FFF2-40B4-BE49-F238E27FC236}">
                <a16:creationId xmlns:a16="http://schemas.microsoft.com/office/drawing/2014/main" id="{2257BC0F-B9E7-49D5-AA1C-125DA8158919}"/>
              </a:ext>
            </a:extLst>
          </p:cNvPr>
          <p:cNvSpPr/>
          <p:nvPr/>
        </p:nvSpPr>
        <p:spPr>
          <a:xfrm>
            <a:off x="4438994" y="10896632"/>
            <a:ext cx="5935287" cy="2535010"/>
          </a:xfrm>
          <a:prstGeom prst="flowChartProcess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Deus confundiu a língua dos filhos de Noé e os espalhou pelo mundo</a:t>
            </a:r>
          </a:p>
        </p:txBody>
      </p:sp>
      <p:sp>
        <p:nvSpPr>
          <p:cNvPr id="13" name="Balão: Seta Para Baixo 12">
            <a:extLst>
              <a:ext uri="{FF2B5EF4-FFF2-40B4-BE49-F238E27FC236}">
                <a16:creationId xmlns:a16="http://schemas.microsoft.com/office/drawing/2014/main" id="{C07E3B89-E856-43D7-8B90-25FDDF8F16D5}"/>
              </a:ext>
            </a:extLst>
          </p:cNvPr>
          <p:cNvSpPr/>
          <p:nvPr/>
        </p:nvSpPr>
        <p:spPr>
          <a:xfrm>
            <a:off x="15618418" y="9246552"/>
            <a:ext cx="4650381" cy="1562792"/>
          </a:xfrm>
          <a:prstGeom prst="downArrowCallou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Propósito de Deus</a:t>
            </a:r>
          </a:p>
        </p:txBody>
      </p:sp>
      <p:sp>
        <p:nvSpPr>
          <p:cNvPr id="14" name="Fluxograma: Processo 13">
            <a:extLst>
              <a:ext uri="{FF2B5EF4-FFF2-40B4-BE49-F238E27FC236}">
                <a16:creationId xmlns:a16="http://schemas.microsoft.com/office/drawing/2014/main" id="{FA61FABB-0246-407C-87FB-95F62C110A95}"/>
              </a:ext>
            </a:extLst>
          </p:cNvPr>
          <p:cNvSpPr/>
          <p:nvPr/>
        </p:nvSpPr>
        <p:spPr>
          <a:xfrm>
            <a:off x="15067406" y="10873791"/>
            <a:ext cx="5752407" cy="2535010"/>
          </a:xfrm>
          <a:prstGeom prst="flowChartProcess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Formar a nação de Israel a partir de Abraão</a:t>
            </a:r>
          </a:p>
        </p:txBody>
      </p:sp>
    </p:spTree>
    <p:extLst>
      <p:ext uri="{BB962C8B-B14F-4D97-AF65-F5344CB8AC3E}">
        <p14:creationId xmlns:p14="http://schemas.microsoft.com/office/powerpoint/2010/main" val="1222365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251128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8A728BC-E4D4-4582-B54D-8F0C45A6F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51128"/>
            <a:ext cx="24382413" cy="3679218"/>
          </a:xfrm>
          <a:prstGeom prst="rect">
            <a:avLst/>
          </a:prstGeom>
        </p:spPr>
      </p:pic>
      <p:sp>
        <p:nvSpPr>
          <p:cNvPr id="3" name="Retângulo: Biselado 2">
            <a:extLst>
              <a:ext uri="{FF2B5EF4-FFF2-40B4-BE49-F238E27FC236}">
                <a16:creationId xmlns:a16="http://schemas.microsoft.com/office/drawing/2014/main" id="{F75E8FBE-6868-49B0-AF82-8A04A53F60A5}"/>
              </a:ext>
            </a:extLst>
          </p:cNvPr>
          <p:cNvSpPr/>
          <p:nvPr/>
        </p:nvSpPr>
        <p:spPr>
          <a:xfrm>
            <a:off x="0" y="2636802"/>
            <a:ext cx="24382412" cy="1270180"/>
          </a:xfrm>
          <a:prstGeom prst="bevel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6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Globalização e globalismo</a:t>
            </a:r>
          </a:p>
        </p:txBody>
      </p:sp>
      <p:sp>
        <p:nvSpPr>
          <p:cNvPr id="4" name="Chaveta à direita 3">
            <a:extLst>
              <a:ext uri="{FF2B5EF4-FFF2-40B4-BE49-F238E27FC236}">
                <a16:creationId xmlns:a16="http://schemas.microsoft.com/office/drawing/2014/main" id="{62C5FD1F-9F27-4741-BCA2-63F15199D191}"/>
              </a:ext>
            </a:extLst>
          </p:cNvPr>
          <p:cNvSpPr/>
          <p:nvPr/>
        </p:nvSpPr>
        <p:spPr>
          <a:xfrm>
            <a:off x="10241280" y="3906981"/>
            <a:ext cx="2842953" cy="4719714"/>
          </a:xfrm>
          <a:prstGeom prst="rightBrace">
            <a:avLst>
              <a:gd name="adj1" fmla="val 23798"/>
              <a:gd name="adj2" fmla="val 47182"/>
            </a:avLst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haveta à esquerda 4">
            <a:extLst>
              <a:ext uri="{FF2B5EF4-FFF2-40B4-BE49-F238E27FC236}">
                <a16:creationId xmlns:a16="http://schemas.microsoft.com/office/drawing/2014/main" id="{036F4BAF-BF1B-431C-A06D-0C7C082E3D2A}"/>
              </a:ext>
            </a:extLst>
          </p:cNvPr>
          <p:cNvSpPr/>
          <p:nvPr/>
        </p:nvSpPr>
        <p:spPr>
          <a:xfrm>
            <a:off x="468285" y="3906981"/>
            <a:ext cx="2842953" cy="4719714"/>
          </a:xfrm>
          <a:prstGeom prst="leftBrace">
            <a:avLst>
              <a:gd name="adj1" fmla="val 38063"/>
              <a:gd name="adj2" fmla="val 48557"/>
            </a:avLst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DE3DC81-1943-4A92-9EAD-63344F588C66}"/>
              </a:ext>
            </a:extLst>
          </p:cNvPr>
          <p:cNvSpPr/>
          <p:nvPr/>
        </p:nvSpPr>
        <p:spPr>
          <a:xfrm>
            <a:off x="2612969" y="4374012"/>
            <a:ext cx="83265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0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Globalização é o processo de aproximação entre as diversas sociedades e nações existentes por todo o mundo, seja no âmbito econômico, social, cultural ou político. Porém, o principal destaque dado pela globalização está na integração de mercado existente entre os países</a:t>
            </a:r>
          </a:p>
        </p:txBody>
      </p:sp>
      <p:sp>
        <p:nvSpPr>
          <p:cNvPr id="8" name="Chaveta à direita 7">
            <a:extLst>
              <a:ext uri="{FF2B5EF4-FFF2-40B4-BE49-F238E27FC236}">
                <a16:creationId xmlns:a16="http://schemas.microsoft.com/office/drawing/2014/main" id="{6521D17B-B1F9-4D5F-B6C2-3ABB8E662BD3}"/>
              </a:ext>
            </a:extLst>
          </p:cNvPr>
          <p:cNvSpPr/>
          <p:nvPr/>
        </p:nvSpPr>
        <p:spPr>
          <a:xfrm>
            <a:off x="10241279" y="8634884"/>
            <a:ext cx="2842953" cy="4719714"/>
          </a:xfrm>
          <a:prstGeom prst="rightBrace">
            <a:avLst>
              <a:gd name="adj1" fmla="val 21950"/>
              <a:gd name="adj2" fmla="val 53875"/>
            </a:avLst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haveta à esquerda 8">
            <a:extLst>
              <a:ext uri="{FF2B5EF4-FFF2-40B4-BE49-F238E27FC236}">
                <a16:creationId xmlns:a16="http://schemas.microsoft.com/office/drawing/2014/main" id="{498C6495-D0DA-4F65-9C2B-FE9FC22CB9B0}"/>
              </a:ext>
            </a:extLst>
          </p:cNvPr>
          <p:cNvSpPr/>
          <p:nvPr/>
        </p:nvSpPr>
        <p:spPr>
          <a:xfrm>
            <a:off x="414453" y="8744989"/>
            <a:ext cx="2842953" cy="4582878"/>
          </a:xfrm>
          <a:prstGeom prst="leftBrace">
            <a:avLst>
              <a:gd name="adj1" fmla="val 24267"/>
              <a:gd name="adj2" fmla="val 47886"/>
            </a:avLst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3982C14-7470-4262-B85F-E8ABAEDBDB43}"/>
              </a:ext>
            </a:extLst>
          </p:cNvPr>
          <p:cNvSpPr/>
          <p:nvPr/>
        </p:nvSpPr>
        <p:spPr>
          <a:xfrm>
            <a:off x="1889761" y="9211343"/>
            <a:ext cx="98173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0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O conceito de globalismo refere-se a um projeto político de um governo global. Tem origem no período entre a Primeira e a Segunda Guerra, e a ideia parte de uma tentativa de construção de uma comunidade internacional institucionalizada para alcançar a paz.... -</a:t>
            </a:r>
          </a:p>
        </p:txBody>
      </p:sp>
      <p:sp>
        <p:nvSpPr>
          <p:cNvPr id="11" name="Moldura 10">
            <a:extLst>
              <a:ext uri="{FF2B5EF4-FFF2-40B4-BE49-F238E27FC236}">
                <a16:creationId xmlns:a16="http://schemas.microsoft.com/office/drawing/2014/main" id="{250F543B-926A-4DFE-9FA3-F949A1BA42CF}"/>
              </a:ext>
            </a:extLst>
          </p:cNvPr>
          <p:cNvSpPr/>
          <p:nvPr/>
        </p:nvSpPr>
        <p:spPr>
          <a:xfrm>
            <a:off x="12834852" y="3906981"/>
            <a:ext cx="11547560" cy="6533803"/>
          </a:xfrm>
          <a:prstGeom prst="frame">
            <a:avLst/>
          </a:prstGeom>
          <a:solidFill>
            <a:srgbClr val="00B0F0"/>
          </a:solidFill>
          <a:ln w="76200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O globalismo é uma ideologia que quer controlar o mundo através de seus projetos satânicos; Os globalistas debatem em defesa do feminismo, dos direitos de minorias, da ideologia de gênero, aborto, secularismo, ecumenismo, eutanásia e as políticas ambientais</a:t>
            </a:r>
          </a:p>
        </p:txBody>
      </p:sp>
    </p:spTree>
    <p:extLst>
      <p:ext uri="{BB962C8B-B14F-4D97-AF65-F5344CB8AC3E}">
        <p14:creationId xmlns:p14="http://schemas.microsoft.com/office/powerpoint/2010/main" val="2400333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F664064-66D8-4157-B08D-2B3F022EF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257377"/>
            <a:ext cx="24382413" cy="3675649"/>
          </a:xfrm>
          <a:prstGeom prst="rect">
            <a:avLst/>
          </a:prstGeom>
        </p:spPr>
      </p:pic>
      <p:sp>
        <p:nvSpPr>
          <p:cNvPr id="4" name="Fluxograma: Processo 3">
            <a:extLst>
              <a:ext uri="{FF2B5EF4-FFF2-40B4-BE49-F238E27FC236}">
                <a16:creationId xmlns:a16="http://schemas.microsoft.com/office/drawing/2014/main" id="{33314D39-E033-4D6C-AB94-C1DB224B0E2E}"/>
              </a:ext>
            </a:extLst>
          </p:cNvPr>
          <p:cNvSpPr/>
          <p:nvPr/>
        </p:nvSpPr>
        <p:spPr>
          <a:xfrm>
            <a:off x="769517" y="5515313"/>
            <a:ext cx="22843374" cy="5726718"/>
          </a:xfrm>
          <a:prstGeom prst="flowChartProcess">
            <a:avLst/>
          </a:prstGeom>
          <a:solidFill>
            <a:srgbClr val="00B050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O globalismo não é uma mera globalização, porque esta é tão inevitável hoje quanto foi outrora; é impossível impedir os seres humanos de se interagirem-se entre si. Relacionamentos diplomáticos, comerciais e religiosos sempre existiram desde os impérios dos rios Tigre e Eufrates. Logo a globalização é necessária para o desenvolvimento do ser humano, pois ajuda a povoar e a integrar o planeta. A grande comissão ordenada por Jesus é uma ordenança global, Jesus nos ordena a evangelizar Jerusalém até aos confins da terra. O globalismo é uma doutrina que contrapõe a vinda do Reino de Deus na terra, busca arregimentar todas as instituições humanas, desde as políticas às religiosas sob o único governo: o do Anticristo, conforme escreve Paulo aos irmãos de Tessalónica 2 </a:t>
            </a:r>
            <a:r>
              <a:rPr lang="pt-PT" sz="40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Tess</a:t>
            </a:r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, 2:1-12. Globalismo não é sinônimo de globalização ou vice-versa. A globalização é a ação necessária para integrar os homens no sentido de desenvolvimento da terra, o globalismo é uma ideologia de forças </a:t>
            </a:r>
            <a:r>
              <a:rPr lang="pt-PT" sz="40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supernacionais</a:t>
            </a:r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que impõe suas vontade não democraticamente em nações soberanas</a:t>
            </a:r>
          </a:p>
        </p:txBody>
      </p:sp>
      <p:sp>
        <p:nvSpPr>
          <p:cNvPr id="5" name="Fluxograma: Disco Magnético 4">
            <a:extLst>
              <a:ext uri="{FF2B5EF4-FFF2-40B4-BE49-F238E27FC236}">
                <a16:creationId xmlns:a16="http://schemas.microsoft.com/office/drawing/2014/main" id="{260885A6-5D41-4C58-86FD-585346ECE7D7}"/>
              </a:ext>
            </a:extLst>
          </p:cNvPr>
          <p:cNvSpPr/>
          <p:nvPr/>
        </p:nvSpPr>
        <p:spPr>
          <a:xfrm>
            <a:off x="977335" y="2808325"/>
            <a:ext cx="22427739" cy="1517430"/>
          </a:xfrm>
          <a:prstGeom prst="flowChartMagneticDisk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>
                <a:solidFill>
                  <a:schemeClr val="tx1"/>
                </a:solidFill>
                <a:latin typeface="Bahnschrift SemiBold" panose="020B0502040204020203" pitchFamily="34" charset="0"/>
              </a:rPr>
              <a:t>Uma Visão Cristã</a:t>
            </a:r>
          </a:p>
        </p:txBody>
      </p:sp>
    </p:spTree>
    <p:extLst>
      <p:ext uri="{BB962C8B-B14F-4D97-AF65-F5344CB8AC3E}">
        <p14:creationId xmlns:p14="http://schemas.microsoft.com/office/powerpoint/2010/main" val="3960002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Losango 1">
            <a:extLst>
              <a:ext uri="{FF2B5EF4-FFF2-40B4-BE49-F238E27FC236}">
                <a16:creationId xmlns:a16="http://schemas.microsoft.com/office/drawing/2014/main" id="{62AF35D3-0312-43B7-AAC7-097209F2EEFC}"/>
              </a:ext>
            </a:extLst>
          </p:cNvPr>
          <p:cNvSpPr/>
          <p:nvPr/>
        </p:nvSpPr>
        <p:spPr>
          <a:xfrm>
            <a:off x="0" y="166255"/>
            <a:ext cx="24382413" cy="2676698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rgbClr val="FF0000"/>
                </a:solidFill>
                <a:latin typeface="Arial Black" panose="020B0A04020102020204" pitchFamily="34" charset="0"/>
              </a:rPr>
              <a:t>1º Tópico – A Segunda Civilização Humana</a:t>
            </a:r>
          </a:p>
        </p:txBody>
      </p:sp>
      <p:sp>
        <p:nvSpPr>
          <p:cNvPr id="3" name="Seta: Bidirecional 2">
            <a:extLst>
              <a:ext uri="{FF2B5EF4-FFF2-40B4-BE49-F238E27FC236}">
                <a16:creationId xmlns:a16="http://schemas.microsoft.com/office/drawing/2014/main" id="{004D8E20-81DB-4CA6-8BAD-67E1762682D9}"/>
              </a:ext>
            </a:extLst>
          </p:cNvPr>
          <p:cNvSpPr/>
          <p:nvPr/>
        </p:nvSpPr>
        <p:spPr>
          <a:xfrm>
            <a:off x="7203568" y="2510442"/>
            <a:ext cx="9975273" cy="2876205"/>
          </a:xfrm>
          <a:prstGeom prst="leftRight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Após o dilúvio o Senhor Nosso Deus firmou uma nova aliança com Noé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09ECF44-C86B-4E0C-AD44-F882C735ABEE}"/>
              </a:ext>
            </a:extLst>
          </p:cNvPr>
          <p:cNvSpPr/>
          <p:nvPr/>
        </p:nvSpPr>
        <p:spPr>
          <a:xfrm>
            <a:off x="565266" y="2510442"/>
            <a:ext cx="6638302" cy="51538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Chamamos de aliança Noética.</a:t>
            </a:r>
          </a:p>
          <a:p>
            <a:pPr algn="ctr"/>
            <a:r>
              <a:rPr lang="pt-PT" sz="4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 primeira foi logo após as águas do dilúvio secarem, Deus marcou com um arco-íris, foi o sinal da promessa com toda terra de que não haveria mais dilúvio para destrui-la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BAA9AF9-DF98-44D0-9795-7E8E5D3E38DD}"/>
              </a:ext>
            </a:extLst>
          </p:cNvPr>
          <p:cNvSpPr/>
          <p:nvPr/>
        </p:nvSpPr>
        <p:spPr>
          <a:xfrm>
            <a:off x="17178841" y="2510442"/>
            <a:ext cx="6638302" cy="37407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No capítulo 9 de Gênesis Deus abençoou a Noé e seus filhos e disse o mesmo que disse a Adão no capítulo 1 e 28 : frutificai e multiplicai-vos e enchei a terra. A outra aliança seria a que está no capítulo 8 e 22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DCF9070-87E4-443B-9C94-2C0F7502822A}"/>
              </a:ext>
            </a:extLst>
          </p:cNvPr>
          <p:cNvSpPr/>
          <p:nvPr/>
        </p:nvSpPr>
        <p:spPr>
          <a:xfrm>
            <a:off x="14626442" y="6350027"/>
            <a:ext cx="91907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Enquanto a terra durar, sementeira e sega, e frio e calor, e verão e inverno, e dia e noite, não cessarão. </a:t>
            </a:r>
            <a:r>
              <a:rPr lang="pt-PT" sz="3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Génesis 8:22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10AAED-F339-4A88-8226-69640887594B}"/>
              </a:ext>
            </a:extLst>
          </p:cNvPr>
          <p:cNvSpPr/>
          <p:nvPr/>
        </p:nvSpPr>
        <p:spPr>
          <a:xfrm>
            <a:off x="798022" y="7730834"/>
            <a:ext cx="22860000" cy="344297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Ainda temos outras alianças; A aliança Edênica (inocência); A Aliança Adâmica (graça); A Aliança Abraâmica (Gênesis 12:1-3); A Aliança palestiniana (</a:t>
            </a:r>
            <a:r>
              <a:rPr lang="pt-PT" sz="5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Deut</a:t>
            </a:r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30:1-10); A aliança Mosaica (</a:t>
            </a:r>
            <a:r>
              <a:rPr lang="pt-PT" sz="5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Deut</a:t>
            </a:r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. Cap.11); A Aliança davídica (2 Samuel 7;8-16); e a Nova Aliança, que é um pacto feito com Israel e com toda a humanidade (Jeremias 31:31-34)</a:t>
            </a:r>
          </a:p>
        </p:txBody>
      </p:sp>
    </p:spTree>
    <p:extLst>
      <p:ext uri="{BB962C8B-B14F-4D97-AF65-F5344CB8AC3E}">
        <p14:creationId xmlns:p14="http://schemas.microsoft.com/office/powerpoint/2010/main" val="432718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" y="51376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8B34400-1D6C-4AB3-99AC-C3499D37C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39594"/>
            <a:ext cx="24382413" cy="289088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E022DE6-0E90-4742-B8D3-9EB172D834FF}"/>
              </a:ext>
            </a:extLst>
          </p:cNvPr>
          <p:cNvSpPr/>
          <p:nvPr/>
        </p:nvSpPr>
        <p:spPr>
          <a:xfrm>
            <a:off x="4389119" y="2751291"/>
            <a:ext cx="15604172" cy="1978430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latin typeface="Arial Black" panose="020B0A04020102020204" pitchFamily="34" charset="0"/>
              </a:rPr>
              <a:t>A apostasia de </a:t>
            </a:r>
            <a:r>
              <a:rPr lang="pt-PT" sz="4800" dirty="0" err="1">
                <a:latin typeface="Arial Black" panose="020B0A04020102020204" pitchFamily="34" charset="0"/>
              </a:rPr>
              <a:t>Cam</a:t>
            </a:r>
            <a:r>
              <a:rPr lang="pt-PT" sz="4800" dirty="0">
                <a:latin typeface="Arial Black" panose="020B0A04020102020204" pitchFamily="34" charset="0"/>
              </a:rPr>
              <a:t> e de </a:t>
            </a:r>
            <a:r>
              <a:rPr lang="pt-PT" sz="4800" dirty="0" err="1">
                <a:latin typeface="Arial Black" panose="020B0A04020102020204" pitchFamily="34" charset="0"/>
              </a:rPr>
              <a:t>Canaâ</a:t>
            </a:r>
            <a:endParaRPr lang="pt-PT" sz="4800" dirty="0">
              <a:latin typeface="Arial Black" panose="020B0A040201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C24123C-64FF-4A6D-AA0C-014292D5E8FF}"/>
              </a:ext>
            </a:extLst>
          </p:cNvPr>
          <p:cNvSpPr/>
          <p:nvPr/>
        </p:nvSpPr>
        <p:spPr>
          <a:xfrm>
            <a:off x="133003" y="4869315"/>
            <a:ext cx="8512232" cy="23209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No episodio da vinha que Noé plantou marca a imprudência do patriarca e a irreverencia de </a:t>
            </a:r>
            <a:r>
              <a:rPr lang="pt-PT" sz="5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Cam</a:t>
            </a:r>
            <a:endParaRPr lang="pt-PT" sz="54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12A9C52-96FC-43A7-A60B-8B181320143B}"/>
              </a:ext>
            </a:extLst>
          </p:cNvPr>
          <p:cNvSpPr/>
          <p:nvPr/>
        </p:nvSpPr>
        <p:spPr>
          <a:xfrm>
            <a:off x="133003" y="7340315"/>
            <a:ext cx="85122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E começou Noé a ser lavrador da terra, e plantou uma vinha.</a:t>
            </a:r>
          </a:p>
          <a:p>
            <a:r>
              <a:rPr lang="pt-PT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E bebeu do vinho, e embebedou-se; e descobriu-se no meio de sua tenda.</a:t>
            </a:r>
          </a:p>
          <a:p>
            <a:r>
              <a:rPr lang="pt-PT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E viu Cão, o pai de Canaã, a nudez do seu pai, e fê-lo saber a ambos seus irmãos no lado de fora. </a:t>
            </a:r>
            <a:r>
              <a:rPr lang="pt-PT" sz="36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Gênesis 9:20-22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9E0E539-9719-4FB1-9AFD-A92DE61B710B}"/>
              </a:ext>
            </a:extLst>
          </p:cNvPr>
          <p:cNvSpPr/>
          <p:nvPr/>
        </p:nvSpPr>
        <p:spPr>
          <a:xfrm>
            <a:off x="8778238" y="4887883"/>
            <a:ext cx="6450678" cy="6422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Se não fosse a interferência divina toda terra estaria comprometida com a imoralidade de </a:t>
            </a:r>
            <a:r>
              <a:rPr lang="pt-PT" sz="5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Cam</a:t>
            </a:r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. Imaginem se Sem e </a:t>
            </a:r>
            <a:r>
              <a:rPr lang="pt-PT" sz="5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Jafé</a:t>
            </a:r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tivessem também vistos seu pai nu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B898652-338E-4D17-8A89-C4648C95F0F8}"/>
              </a:ext>
            </a:extLst>
          </p:cNvPr>
          <p:cNvSpPr/>
          <p:nvPr/>
        </p:nvSpPr>
        <p:spPr>
          <a:xfrm>
            <a:off x="0" y="11600407"/>
            <a:ext cx="14630400" cy="19451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Veja que o pecado de </a:t>
            </a:r>
            <a:r>
              <a:rPr lang="pt-PT" sz="5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Cam</a:t>
            </a:r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influenciou o modo de vida de seu filho Canaã e a sua cultura induziu os filhos de sete ao pecado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551F502-E59C-4C49-A4AE-6D0D5D66B983}"/>
              </a:ext>
            </a:extLst>
          </p:cNvPr>
          <p:cNvSpPr/>
          <p:nvPr/>
        </p:nvSpPr>
        <p:spPr>
          <a:xfrm>
            <a:off x="15378547" y="4906765"/>
            <a:ext cx="8870863" cy="48670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No capítulo 10 versos de 15 a 20 vemos as famílias de Canaã se espalharem pela face de toda terra levando sempre o mal aos filhos de Israel, sempre se contrapondo às ordens divinas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D9E8541-EB49-4664-9E31-84CACF5FE656}"/>
              </a:ext>
            </a:extLst>
          </p:cNvPr>
          <p:cNvSpPr/>
          <p:nvPr/>
        </p:nvSpPr>
        <p:spPr>
          <a:xfrm>
            <a:off x="15943812" y="9950908"/>
            <a:ext cx="7740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Não vos enganeis: as más conversações corrompem os bons costumes. </a:t>
            </a:r>
            <a:r>
              <a:rPr lang="pt-PT" sz="36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1 Coríntios 15:33</a:t>
            </a:r>
          </a:p>
        </p:txBody>
      </p:sp>
    </p:spTree>
    <p:extLst>
      <p:ext uri="{BB962C8B-B14F-4D97-AF65-F5344CB8AC3E}">
        <p14:creationId xmlns:p14="http://schemas.microsoft.com/office/powerpoint/2010/main" val="3139134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42BF353-ABD0-4531-9302-C30B0521D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382413" cy="2889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C669387-C457-46C0-B82B-405A2C0E1F98}"/>
              </a:ext>
            </a:extLst>
          </p:cNvPr>
          <p:cNvSpPr/>
          <p:nvPr/>
        </p:nvSpPr>
        <p:spPr>
          <a:xfrm>
            <a:off x="2797822" y="2759826"/>
            <a:ext cx="18786765" cy="1712422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/>
                </a:solidFill>
                <a:latin typeface="Arial Black" panose="020B0A04020102020204" pitchFamily="34" charset="0"/>
              </a:rPr>
              <a:t>O Enfraquecimento da doutrina de Noé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D81F2D0-2396-4C37-898E-578B856BE219}"/>
              </a:ext>
            </a:extLst>
          </p:cNvPr>
          <p:cNvSpPr/>
          <p:nvPr/>
        </p:nvSpPr>
        <p:spPr>
          <a:xfrm>
            <a:off x="2623240" y="4472243"/>
            <a:ext cx="5087389" cy="35578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Conforme os filhos de Noé multiplicavam-se seus ensinos enfraqueciam, e por pouco essa nova civilização não teve o mesmo destino que a anterior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5D7B27B-60F6-4CFA-B67E-030C31DB7B57}"/>
              </a:ext>
            </a:extLst>
          </p:cNvPr>
          <p:cNvSpPr/>
          <p:nvPr/>
        </p:nvSpPr>
        <p:spPr>
          <a:xfrm>
            <a:off x="8128642" y="4472244"/>
            <a:ext cx="5087389" cy="35578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Esta igreja pós-moderna confundem culto com diversão na igreja, e confundem palestras, pregações e ensinos com discursos de </a:t>
            </a:r>
            <a:r>
              <a:rPr lang="pt-PT" sz="36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auto-ajuda</a:t>
            </a:r>
            <a:endParaRPr lang="pt-PT" sz="36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3ED1738-5C9D-4B92-8E0F-E6868E24E228}"/>
              </a:ext>
            </a:extLst>
          </p:cNvPr>
          <p:cNvSpPr/>
          <p:nvPr/>
        </p:nvSpPr>
        <p:spPr>
          <a:xfrm>
            <a:off x="13634044" y="4473129"/>
            <a:ext cx="5875915" cy="35578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O grande problema é o enfraquecimento doutrinário na igreja. Muitas igreja estão a confundir culto com diversão; a diferença é que o culto glorifica a Deus e as diversões agrada o homem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2E97C78-0BD9-4AA1-94A2-230AFDE8CF1C}"/>
              </a:ext>
            </a:extLst>
          </p:cNvPr>
          <p:cNvSpPr/>
          <p:nvPr/>
        </p:nvSpPr>
        <p:spPr>
          <a:xfrm>
            <a:off x="19927972" y="4472246"/>
            <a:ext cx="4079184" cy="35578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Em uma diversão na igreja a prioridade é o homem, porem em um culto a prioridade necessária deve ser Deus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4DB325-6598-493A-93A1-9358C8EE225C}"/>
              </a:ext>
            </a:extLst>
          </p:cNvPr>
          <p:cNvSpPr/>
          <p:nvPr/>
        </p:nvSpPr>
        <p:spPr>
          <a:xfrm>
            <a:off x="299850" y="8347922"/>
            <a:ext cx="4105895" cy="35578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Na igreja de Coríntios Paulo os advertiu, pois a igreja estava fazendo do culto de santa ceia um evento de diversões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EFB224E-05A9-44D0-9EBB-62E3E9BA92D5}"/>
              </a:ext>
            </a:extLst>
          </p:cNvPr>
          <p:cNvSpPr/>
          <p:nvPr/>
        </p:nvSpPr>
        <p:spPr>
          <a:xfrm>
            <a:off x="4680361" y="8180951"/>
            <a:ext cx="569392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Não vos façais, pois, idólatras, como alguns deles, conforme está escrito: O povo assentou-se a comer e a beber, e levantou-se para folgar. </a:t>
            </a:r>
          </a:p>
          <a:p>
            <a:r>
              <a:rPr lang="pt-PT" sz="3200" dirty="0">
                <a:solidFill>
                  <a:srgbClr val="FF0000"/>
                </a:solidFill>
                <a:latin typeface="Arial Black" panose="020B0A04020102020204" pitchFamily="34" charset="0"/>
              </a:rPr>
              <a:t>1 Coríntios 10:7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62B6722-6832-461E-88BA-3E579E5A1639}"/>
              </a:ext>
            </a:extLst>
          </p:cNvPr>
          <p:cNvSpPr/>
          <p:nvPr/>
        </p:nvSpPr>
        <p:spPr>
          <a:xfrm>
            <a:off x="10417031" y="8102128"/>
            <a:ext cx="1285147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Nisto, porém, que vou dizer-vos não vos louvo; porquanto vos ajuntais, não para melhor, senão para pior.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Porque antes de tudo ouço que, quando vos ajuntais na igreja, há entre vós dissensões; e em parte o creio.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até importa que haja entre vós heresias, para que os que são sinceros se manifestem entre vós.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De sorte que, quando vos ajuntais num lugar, não é para comer a ceia do Senhor.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Porque, comendo, cada um toma antecipadamente a sua própria ceia; e assim um tem fome e outro embriaga-se.</a:t>
            </a:r>
            <a:r>
              <a:rPr lang="pt-PT" sz="3200" dirty="0">
                <a:solidFill>
                  <a:srgbClr val="FF0000"/>
                </a:solidFill>
                <a:latin typeface="Arial Black" panose="020B0A04020102020204" pitchFamily="34" charset="0"/>
              </a:rPr>
              <a:t>1 Cor 11:17-21</a:t>
            </a:r>
          </a:p>
        </p:txBody>
      </p:sp>
    </p:spTree>
    <p:extLst>
      <p:ext uri="{BB962C8B-B14F-4D97-AF65-F5344CB8AC3E}">
        <p14:creationId xmlns:p14="http://schemas.microsoft.com/office/powerpoint/2010/main" val="2351779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3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44AF34A-F52E-4976-AE52-DCEBA4D1F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-66502"/>
            <a:ext cx="24382413" cy="288931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B87BB38-2715-4CA5-A56E-1142A4C30C15}"/>
              </a:ext>
            </a:extLst>
          </p:cNvPr>
          <p:cNvSpPr/>
          <p:nvPr/>
        </p:nvSpPr>
        <p:spPr>
          <a:xfrm>
            <a:off x="4011480" y="2772937"/>
            <a:ext cx="16359448" cy="1915441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/>
                </a:solidFill>
                <a:latin typeface="Arial Black" panose="020B0A04020102020204" pitchFamily="34" charset="0"/>
              </a:rPr>
              <a:t>O descaso para com o mandamento divino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08035F6-D4CD-4C0D-B5ED-55656FCE60BE}"/>
              </a:ext>
            </a:extLst>
          </p:cNvPr>
          <p:cNvSpPr/>
          <p:nvPr/>
        </p:nvSpPr>
        <p:spPr>
          <a:xfrm>
            <a:off x="665019" y="4821382"/>
            <a:ext cx="7514706" cy="34248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Veja o descaso que fizeram a descendência de Noé com o mandamento divino. Deus ordenou que eles povoassem a terra, porem eles se aglomeraram em uma só região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E709CE0-67F1-41D1-8186-05B251F40598}"/>
              </a:ext>
            </a:extLst>
          </p:cNvPr>
          <p:cNvSpPr/>
          <p:nvPr/>
        </p:nvSpPr>
        <p:spPr>
          <a:xfrm>
            <a:off x="665018" y="8463858"/>
            <a:ext cx="81630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Mas vós frutificai e multiplicai-vos; povoai abundantemente a terra, e multiplicai-vos nela. </a:t>
            </a:r>
            <a:r>
              <a:rPr lang="pt-PT" sz="3200" dirty="0">
                <a:solidFill>
                  <a:srgbClr val="FF0000"/>
                </a:solidFill>
                <a:latin typeface="Arial Black" panose="020B0A04020102020204" pitchFamily="34" charset="0"/>
              </a:rPr>
              <a:t>Gênesis 9:7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4CA51E7-D49C-4CE7-96DC-D835D0E595D6}"/>
              </a:ext>
            </a:extLst>
          </p:cNvPr>
          <p:cNvSpPr/>
          <p:nvPr/>
        </p:nvSpPr>
        <p:spPr>
          <a:xfrm>
            <a:off x="665018" y="10262921"/>
            <a:ext cx="90109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era toda a terra de uma mesma língua e de uma mesma fala.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aconteceu que, partindo eles do oriente, acharam um vale na terra de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Sinar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; e habitaram ali. </a:t>
            </a:r>
            <a:r>
              <a:rPr lang="pt-PT" sz="3200" dirty="0">
                <a:solidFill>
                  <a:srgbClr val="FF0000"/>
                </a:solidFill>
                <a:latin typeface="Arial Black" panose="020B0A04020102020204" pitchFamily="34" charset="0"/>
              </a:rPr>
              <a:t>Gênesis 11:1,2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689ED61-C066-44F4-880D-260CB78292D1}"/>
              </a:ext>
            </a:extLst>
          </p:cNvPr>
          <p:cNvSpPr/>
          <p:nvPr/>
        </p:nvSpPr>
        <p:spPr>
          <a:xfrm>
            <a:off x="8478982" y="4821382"/>
            <a:ext cx="9559636" cy="28097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É aqui que vemos a diferença de globalização e globalismo; enquanto a globalização é a atitude de se unir para expandir, o globalismo se unifica para se contrapor às ordens divinas e destruir o que Deus criou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E711CE1-F2C6-4386-B83F-85E68592881E}"/>
              </a:ext>
            </a:extLst>
          </p:cNvPr>
          <p:cNvSpPr/>
          <p:nvPr/>
        </p:nvSpPr>
        <p:spPr>
          <a:xfrm>
            <a:off x="12801599" y="8463858"/>
            <a:ext cx="104740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Nisto, porém, que vou dizer-vos não vos louvo; porquanto vos ajuntais, não para melhor, senão para pior.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Porque antes de tudo ouço que, quando vos ajuntais na igreja, há entre vós dissensões; e em parte o creio.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até importa que haja entre vós heresias, para que os que são sinceros se manifestem entre vós. </a:t>
            </a:r>
            <a:r>
              <a:rPr lang="pt-PT" sz="3200" dirty="0">
                <a:solidFill>
                  <a:srgbClr val="FF0000"/>
                </a:solidFill>
                <a:latin typeface="Arial Black" panose="020B0A04020102020204" pitchFamily="34" charset="0"/>
              </a:rPr>
              <a:t>1ª Coríntios 11:17-19</a:t>
            </a:r>
            <a:endParaRPr lang="pt-PT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625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Losango 1">
            <a:extLst>
              <a:ext uri="{FF2B5EF4-FFF2-40B4-BE49-F238E27FC236}">
                <a16:creationId xmlns:a16="http://schemas.microsoft.com/office/drawing/2014/main" id="{0DD3FC76-3EE4-46C5-B2F1-C246236E4BE1}"/>
              </a:ext>
            </a:extLst>
          </p:cNvPr>
          <p:cNvSpPr/>
          <p:nvPr/>
        </p:nvSpPr>
        <p:spPr>
          <a:xfrm>
            <a:off x="1" y="299258"/>
            <a:ext cx="24382412" cy="1679171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rgbClr val="FF0000"/>
                </a:solidFill>
                <a:latin typeface="Arial Black" panose="020B0A04020102020204" pitchFamily="34" charset="0"/>
              </a:rPr>
              <a:t>2º Tópico - O globalismo de Babel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4098F0E-39BA-44D4-A954-3389271B7431}"/>
              </a:ext>
            </a:extLst>
          </p:cNvPr>
          <p:cNvSpPr/>
          <p:nvPr/>
        </p:nvSpPr>
        <p:spPr>
          <a:xfrm>
            <a:off x="-2" y="2111433"/>
            <a:ext cx="24382412" cy="1263535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 Black" panose="020B0A04020102020204" pitchFamily="34" charset="0"/>
              </a:rPr>
              <a:t>Uma só língua e um só povo na construção da torre de Babel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C8AE6B0-03D8-442B-9601-2C64FADA38C8}"/>
              </a:ext>
            </a:extLst>
          </p:cNvPr>
          <p:cNvSpPr/>
          <p:nvPr/>
        </p:nvSpPr>
        <p:spPr>
          <a:xfrm>
            <a:off x="1" y="3507972"/>
            <a:ext cx="9925396" cy="3241964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 civilização iniciada por Noé tinha tudo para ser uma sociedade rebelde e impia; eles falavam uma só língua, eram um só povo, viviam uma só cultura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3468AA3-73CC-4876-A01E-3EC745356FA9}"/>
              </a:ext>
            </a:extLst>
          </p:cNvPr>
          <p:cNvSpPr/>
          <p:nvPr/>
        </p:nvSpPr>
        <p:spPr>
          <a:xfrm>
            <a:off x="9925397" y="3507973"/>
            <a:ext cx="3445034" cy="3241966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Eles poderiam ter usado esses fatores para a glória de Deus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2360260-4C7D-4417-A385-03BE76E8FF93}"/>
              </a:ext>
            </a:extLst>
          </p:cNvPr>
          <p:cNvSpPr/>
          <p:nvPr/>
        </p:nvSpPr>
        <p:spPr>
          <a:xfrm>
            <a:off x="13370430" y="3507972"/>
            <a:ext cx="11011979" cy="3241964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O problema não era a unidade, mas a unificação que estava se formando, sempre quando há união há construção, o perigo é a unificação que sempre gira em torno de uma ideia para confrontar ou destruir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641D114-7F7A-49E7-946C-27EA814C7106}"/>
              </a:ext>
            </a:extLst>
          </p:cNvPr>
          <p:cNvSpPr/>
          <p:nvPr/>
        </p:nvSpPr>
        <p:spPr>
          <a:xfrm>
            <a:off x="0" y="7001569"/>
            <a:ext cx="8212974" cy="292608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Certamente a ideia do </a:t>
            </a:r>
            <a:r>
              <a:rPr lang="pt-PT" sz="4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anti-cristo</a:t>
            </a:r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é unificar as nações para implantar seu reino após o arrebatamento da igreja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7924B7D-B471-4ABF-9CE3-3B06D5C5C1E1}"/>
              </a:ext>
            </a:extLst>
          </p:cNvPr>
          <p:cNvSpPr/>
          <p:nvPr/>
        </p:nvSpPr>
        <p:spPr>
          <a:xfrm>
            <a:off x="8445731" y="6897778"/>
            <a:ext cx="157276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abriu a sua boca em blasfêmias contra Deus, para blasfemar do seu nome, e do seu tabernáculo, e dos que habitam no céu.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foi-lhe permitido fazer guerra aos santos, e vencê-los; e deu-se-lhe poder sobre toda a tribo, e língua, e nação.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adoraram-na todos os que habitam sobre a terra, esses cujos nomes não estão escritos no livro da vida do Cordeiro que foi morto desde a fundação do mundo. </a:t>
            </a:r>
            <a:r>
              <a:rPr lang="pt-PT" sz="3200" dirty="0">
                <a:solidFill>
                  <a:srgbClr val="FF0000"/>
                </a:solidFill>
                <a:latin typeface="Arial Black" panose="020B0A04020102020204" pitchFamily="34" charset="0"/>
              </a:rPr>
              <a:t>Apocalipse 13:6-8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57441C0-CE5A-423C-8B0C-213615A089D2}"/>
              </a:ext>
            </a:extLst>
          </p:cNvPr>
          <p:cNvSpPr/>
          <p:nvPr/>
        </p:nvSpPr>
        <p:spPr>
          <a:xfrm>
            <a:off x="0" y="11006050"/>
            <a:ext cx="8994372" cy="235723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Quando Jesus ordenou a igreja a pregar o evangelho, não foi para que ficassem em Jerusalém mas para que fossem por toda terra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BA47447-1D1A-442E-8EDC-338D40C0C280}"/>
              </a:ext>
            </a:extLst>
          </p:cNvPr>
          <p:cNvSpPr/>
          <p:nvPr/>
        </p:nvSpPr>
        <p:spPr>
          <a:xfrm>
            <a:off x="9082247" y="11261334"/>
            <a:ext cx="152122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4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Mas recebereis a virtude do Espírito Santo, que há de vir sobre vós; e ser-me-eis testemunhas, tanto em Jerusalém como em toda a </a:t>
            </a:r>
            <a:r>
              <a:rPr lang="pt-PT" sz="44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Judéia</a:t>
            </a:r>
            <a:r>
              <a:rPr lang="pt-PT" sz="44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 Samaria, e até aos confins da terra. </a:t>
            </a:r>
            <a:r>
              <a:rPr lang="pt-PT" sz="44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Atos 1:8</a:t>
            </a:r>
          </a:p>
        </p:txBody>
      </p:sp>
    </p:spTree>
    <p:extLst>
      <p:ext uri="{BB962C8B-B14F-4D97-AF65-F5344CB8AC3E}">
        <p14:creationId xmlns:p14="http://schemas.microsoft.com/office/powerpoint/2010/main" val="1994278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Losango 1">
            <a:extLst>
              <a:ext uri="{FF2B5EF4-FFF2-40B4-BE49-F238E27FC236}">
                <a16:creationId xmlns:a16="http://schemas.microsoft.com/office/drawing/2014/main" id="{FA09B032-661F-44DF-9DF8-ACCDBF6C3D50}"/>
              </a:ext>
            </a:extLst>
          </p:cNvPr>
          <p:cNvSpPr/>
          <p:nvPr/>
        </p:nvSpPr>
        <p:spPr>
          <a:xfrm>
            <a:off x="0" y="1"/>
            <a:ext cx="24382412" cy="1512915"/>
          </a:xfrm>
          <a:prstGeom prst="diamond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rgbClr val="FF0000"/>
                </a:solidFill>
                <a:latin typeface="Arial Black" panose="020B0A04020102020204" pitchFamily="34" charset="0"/>
              </a:rPr>
              <a:t>A intervenção de Deus em Babel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88948D7-C2E8-473E-913F-3075B4999191}"/>
              </a:ext>
            </a:extLst>
          </p:cNvPr>
          <p:cNvSpPr/>
          <p:nvPr/>
        </p:nvSpPr>
        <p:spPr>
          <a:xfrm>
            <a:off x="0" y="1512916"/>
            <a:ext cx="24382413" cy="1064029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 Black" panose="020B0A04020102020204" pitchFamily="34" charset="0"/>
              </a:rPr>
              <a:t>A Confusão das línguas e o efetivo povoamento da terra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C94E69D-0190-448E-89F5-16FDC64A6329}"/>
              </a:ext>
            </a:extLst>
          </p:cNvPr>
          <p:cNvSpPr/>
          <p:nvPr/>
        </p:nvSpPr>
        <p:spPr>
          <a:xfrm>
            <a:off x="0" y="2576945"/>
            <a:ext cx="5735782" cy="29850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 ordem de Deus para o homem era povoar a terra, porem os homens se aglomeraram em uma região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F35A93E-25CA-4B24-8C7D-5CF18B5BB252}"/>
              </a:ext>
            </a:extLst>
          </p:cNvPr>
          <p:cNvSpPr/>
          <p:nvPr/>
        </p:nvSpPr>
        <p:spPr>
          <a:xfrm>
            <a:off x="16725207" y="2576945"/>
            <a:ext cx="7232072" cy="29850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Antes de Jesus ir para junto do Pai, ele ordenou que a sua igreja se espalhassem por toda terra, porem eles se acomodaram em Jerusalém</a:t>
            </a:r>
          </a:p>
        </p:txBody>
      </p:sp>
      <p:sp>
        <p:nvSpPr>
          <p:cNvPr id="10" name="Balão: Seta Bidirecional 9">
            <a:extLst>
              <a:ext uri="{FF2B5EF4-FFF2-40B4-BE49-F238E27FC236}">
                <a16:creationId xmlns:a16="http://schemas.microsoft.com/office/drawing/2014/main" id="{4FF657FD-6D07-4832-ADA0-DCE2607DD5AE}"/>
              </a:ext>
            </a:extLst>
          </p:cNvPr>
          <p:cNvSpPr/>
          <p:nvPr/>
        </p:nvSpPr>
        <p:spPr>
          <a:xfrm>
            <a:off x="5735782" y="2576946"/>
            <a:ext cx="10989424" cy="4405745"/>
          </a:xfrm>
          <a:prstGeom prst="leftRightArrowCallou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rgbClr val="FFFF00"/>
                </a:solidFill>
                <a:latin typeface="Bahnschrift SemiBold Condensed" panose="020B0502040204020203" pitchFamily="34" charset="0"/>
              </a:rPr>
              <a:t>Deus confundiu a língua dos moradores de Babel e eles saíram para povoar a terra, se adaptando a uma nova linguagem. </a:t>
            </a:r>
            <a:r>
              <a:rPr lang="pt-PT" sz="36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//</a:t>
            </a:r>
            <a:r>
              <a:rPr lang="pt-PT" sz="3600" dirty="0">
                <a:solidFill>
                  <a:srgbClr val="FFFF00"/>
                </a:solidFill>
                <a:latin typeface="Bahnschrift SemiBold Condensed" panose="020B0502040204020203" pitchFamily="34" charset="0"/>
              </a:rPr>
              <a:t>Para que a igreja saísse de Jerusalém Deus permitiu terríveis perseguições dos imperadores Romanos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7E37C21-1527-47AA-87A2-20E5A3209A41}"/>
              </a:ext>
            </a:extLst>
          </p:cNvPr>
          <p:cNvSpPr/>
          <p:nvPr/>
        </p:nvSpPr>
        <p:spPr>
          <a:xfrm>
            <a:off x="-2" y="6982691"/>
            <a:ext cx="5885410" cy="33915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Jesus não quer sua igreja parada, sempre devemos procurar fazer alguma coisa para o bom crescimento de seu reino na terra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EDA416-4047-426A-825B-1769F1410CDB}"/>
              </a:ext>
            </a:extLst>
          </p:cNvPr>
          <p:cNvSpPr/>
          <p:nvPr/>
        </p:nvSpPr>
        <p:spPr>
          <a:xfrm>
            <a:off x="6799809" y="6982691"/>
            <a:ext cx="9010996" cy="33915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Os homens rebeldes de </a:t>
            </a:r>
            <a:r>
              <a:rPr lang="pt-PT" sz="44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Sinar</a:t>
            </a:r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, tiveram que se adaptarem em uma terra apóstata com uma nova língua, a igreja de Jesus também, através do novo nascimento, tinham uma linguagem santa desconhecida dos povos pagãos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23D357A-3E47-475D-8517-F508D3A7B70F}"/>
              </a:ext>
            </a:extLst>
          </p:cNvPr>
          <p:cNvSpPr/>
          <p:nvPr/>
        </p:nvSpPr>
        <p:spPr>
          <a:xfrm>
            <a:off x="16725207" y="6334297"/>
            <a:ext cx="7232072" cy="39991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Jesus nos disse para sermos uma luz neste mundo e o sal nesta terra, nosso comportamento diante dos homens impios brilhará a luz de Cristo e a nossa linguagem santa, salgará o mundo até a vinda de Cristo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CE7AF89-9F53-4DC1-9E9F-67E9DEE28A3A}"/>
              </a:ext>
            </a:extLst>
          </p:cNvPr>
          <p:cNvSpPr/>
          <p:nvPr/>
        </p:nvSpPr>
        <p:spPr>
          <a:xfrm>
            <a:off x="0" y="11031740"/>
            <a:ext cx="24382411" cy="206911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FF00"/>
                </a:solidFill>
                <a:latin typeface="Bahnschrift SemiBold Condensed" panose="020B0502040204020203" pitchFamily="34" charset="0"/>
              </a:rPr>
              <a:t>Assim como nosso Pai Celestial forçou os filhos de Noé a saírem de </a:t>
            </a:r>
            <a:r>
              <a:rPr lang="pt-PT" sz="4000" dirty="0" err="1">
                <a:solidFill>
                  <a:srgbClr val="FFFF00"/>
                </a:solidFill>
                <a:latin typeface="Bahnschrift SemiBold Condensed" panose="020B0502040204020203" pitchFamily="34" charset="0"/>
              </a:rPr>
              <a:t>Seir</a:t>
            </a:r>
            <a:r>
              <a:rPr lang="pt-PT" sz="4000" dirty="0">
                <a:solidFill>
                  <a:srgbClr val="FFFF00"/>
                </a:solidFill>
                <a:latin typeface="Bahnschrift SemiBold Condensed" panose="020B0502040204020203" pitchFamily="34" charset="0"/>
              </a:rPr>
              <a:t>, forçou a igreja a saírem de </a:t>
            </a:r>
            <a:r>
              <a:rPr lang="pt-PT" sz="4000" dirty="0" err="1">
                <a:solidFill>
                  <a:srgbClr val="FFFF00"/>
                </a:solidFill>
                <a:latin typeface="Bahnschrift SemiBold Condensed" panose="020B0502040204020203" pitchFamily="34" charset="0"/>
              </a:rPr>
              <a:t>Jerusalem</a:t>
            </a:r>
            <a:r>
              <a:rPr lang="pt-PT" sz="4000" dirty="0">
                <a:solidFill>
                  <a:srgbClr val="FFFF00"/>
                </a:solidFill>
                <a:latin typeface="Bahnschrift SemiBold Condensed" panose="020B0502040204020203" pitchFamily="34" charset="0"/>
              </a:rPr>
              <a:t>, e continua a forçar seus filhos a saírem do seu lugar de conforto e irem para os confins da terra pregar o evangelho e povoarem o Reino dos céus</a:t>
            </a:r>
          </a:p>
        </p:txBody>
      </p:sp>
    </p:spTree>
    <p:extLst>
      <p:ext uri="{BB962C8B-B14F-4D97-AF65-F5344CB8AC3E}">
        <p14:creationId xmlns:p14="http://schemas.microsoft.com/office/powerpoint/2010/main" val="3539654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4748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018B0E8-0515-4EAA-8660-50A14E301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0"/>
            <a:ext cx="24382413" cy="162509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2DE25DB-C17B-44DF-809F-147B455E3061}"/>
              </a:ext>
            </a:extLst>
          </p:cNvPr>
          <p:cNvSpPr/>
          <p:nvPr/>
        </p:nvSpPr>
        <p:spPr>
          <a:xfrm>
            <a:off x="8347157" y="8864408"/>
            <a:ext cx="100940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Estas são as gerações de Sem: Sem era da idade de cem anos e gerou a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Arfaxade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, dois anos depois do dilúvio. </a:t>
            </a:r>
            <a:r>
              <a:rPr lang="pt-PT" sz="3200" dirty="0">
                <a:solidFill>
                  <a:srgbClr val="FF0000"/>
                </a:solidFill>
                <a:latin typeface="Arial Black" panose="020B0A04020102020204" pitchFamily="34" charset="0"/>
              </a:rPr>
              <a:t>Génesis 11:10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CC9E019-3294-4AFE-9740-2F0668444AB5}"/>
              </a:ext>
            </a:extLst>
          </p:cNvPr>
          <p:cNvSpPr/>
          <p:nvPr/>
        </p:nvSpPr>
        <p:spPr>
          <a:xfrm>
            <a:off x="232758" y="10535665"/>
            <a:ext cx="239074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viveu Terá setenta anos, e gerou a Abrão, a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Naor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, e a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Harã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estas são as gerações de Terá: Terá gerou a Abrão, a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Naor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, e a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Harã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; e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Harã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 gerou a Ló.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morreu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Harã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 estando seu pai Terá ainda vivo, na terra do seu nascimento, em Ur dos caldeus.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tomaram Abrão e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Naor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 mulheres para si: o nome da mulher de Abrão era Sarai, e o nome da mulher de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Naor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 era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Milca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, filha de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Harã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, pai de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Milca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 e pai de </a:t>
            </a:r>
            <a:r>
              <a:rPr lang="pt-PT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Iscá</a:t>
            </a:r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  <a:p>
            <a:r>
              <a:rPr lang="pt-PT" sz="3200" dirty="0">
                <a:solidFill>
                  <a:schemeClr val="bg1"/>
                </a:solidFill>
                <a:latin typeface="Arial Black" panose="020B0A04020102020204" pitchFamily="34" charset="0"/>
              </a:rPr>
              <a:t>E Sarai foi estéril, não tinha filhos. </a:t>
            </a:r>
            <a:r>
              <a:rPr lang="pt-PT" sz="3200" dirty="0">
                <a:solidFill>
                  <a:srgbClr val="FF0000"/>
                </a:solidFill>
                <a:latin typeface="Arial Black" panose="020B0A04020102020204" pitchFamily="34" charset="0"/>
              </a:rPr>
              <a:t>Gênesis 11:26-30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0C20AD-291F-4843-9FE7-87E4A55A2A3A}"/>
              </a:ext>
            </a:extLst>
          </p:cNvPr>
          <p:cNvSpPr/>
          <p:nvPr/>
        </p:nvSpPr>
        <p:spPr>
          <a:xfrm>
            <a:off x="62934" y="1625091"/>
            <a:ext cx="24256539" cy="1172435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chemeClr val="bg1"/>
                </a:solidFill>
                <a:latin typeface="Arial Black" panose="020B0A04020102020204" pitchFamily="34" charset="0"/>
              </a:rPr>
              <a:t>A Eleição de Sem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1E3F97A-D17B-4FD7-A608-64B6F39F6AD8}"/>
              </a:ext>
            </a:extLst>
          </p:cNvPr>
          <p:cNvSpPr/>
          <p:nvPr/>
        </p:nvSpPr>
        <p:spPr>
          <a:xfrm>
            <a:off x="62934" y="2878561"/>
            <a:ext cx="8216541" cy="75555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Nenhum projeto humano pode bloquear o propósito de Deus, ele intervém, a fim de abençoar o seu povo; Ele confundiu a língua e espalhou o povo, permitiu perseguições à sua igreja e distribuiu o povo por toda terra, elegeu Sem para gerar dele uma descendência através de Abraão e desse continuidade à linhagem de Jesus Cristo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0FC4195-D395-4235-88B8-6043E5861032}"/>
              </a:ext>
            </a:extLst>
          </p:cNvPr>
          <p:cNvSpPr/>
          <p:nvPr/>
        </p:nvSpPr>
        <p:spPr>
          <a:xfrm>
            <a:off x="10462160" y="2899123"/>
            <a:ext cx="8590611" cy="3046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Deus cuida de sua criação e vela pela sua Palavra para cumpri-la em suas duas maiores ordenanças, em povoar a terra e evangelizar o mundo através de sua igreja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EBE4070-4128-4022-930E-38B12EE75377}"/>
              </a:ext>
            </a:extLst>
          </p:cNvPr>
          <p:cNvSpPr/>
          <p:nvPr/>
        </p:nvSpPr>
        <p:spPr>
          <a:xfrm>
            <a:off x="12186458" y="6400800"/>
            <a:ext cx="12119956" cy="2362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Guiado por satanás o globalismo trabalha a fim de parar a igreja dentro de casa, mas a igreja de Jesus trabalha por todo mundo levando a salvação a todos os homens em todos lugares</a:t>
            </a:r>
          </a:p>
        </p:txBody>
      </p:sp>
    </p:spTree>
    <p:extLst>
      <p:ext uri="{BB962C8B-B14F-4D97-AF65-F5344CB8AC3E}">
        <p14:creationId xmlns:p14="http://schemas.microsoft.com/office/powerpoint/2010/main" val="275163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13DF60E-4797-4993-A5BD-8EA8C884C97B}"/>
              </a:ext>
            </a:extLst>
          </p:cNvPr>
          <p:cNvSpPr txBox="1"/>
          <p:nvPr/>
        </p:nvSpPr>
        <p:spPr>
          <a:xfrm>
            <a:off x="2223573" y="1247459"/>
            <a:ext cx="19935266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600" dirty="0">
                <a:solidFill>
                  <a:srgbClr val="FFFF00"/>
                </a:solidFill>
                <a:latin typeface="Eras Bold ITC" panose="020B0907030504020204" pitchFamily="34" charset="0"/>
              </a:rPr>
              <a:t>Deus abençoe sua </a:t>
            </a:r>
          </a:p>
          <a:p>
            <a:r>
              <a:rPr lang="pt-PT" sz="16600" dirty="0">
                <a:solidFill>
                  <a:srgbClr val="FFFF00"/>
                </a:solidFill>
                <a:latin typeface="Eras Bold ITC" panose="020B0907030504020204" pitchFamily="34" charset="0"/>
              </a:rPr>
              <a:t>vida e sua família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E82499B-F85B-4467-97F9-2A4767B41F2A}"/>
              </a:ext>
            </a:extLst>
          </p:cNvPr>
          <p:cNvSpPr txBox="1"/>
          <p:nvPr/>
        </p:nvSpPr>
        <p:spPr>
          <a:xfrm>
            <a:off x="6239320" y="7696342"/>
            <a:ext cx="1190377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1500" dirty="0">
                <a:solidFill>
                  <a:schemeClr val="bg1"/>
                </a:solidFill>
              </a:rPr>
              <a:t>www.moldado.com</a:t>
            </a:r>
          </a:p>
        </p:txBody>
      </p:sp>
    </p:spTree>
    <p:extLst>
      <p:ext uri="{BB962C8B-B14F-4D97-AF65-F5344CB8AC3E}">
        <p14:creationId xmlns:p14="http://schemas.microsoft.com/office/powerpoint/2010/main" val="1019174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647115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monitor, televisão, ecrã, peixe&#10;&#10;Descrição gerada automaticamente">
            <a:extLst>
              <a:ext uri="{FF2B5EF4-FFF2-40B4-BE49-F238E27FC236}">
                <a16:creationId xmlns:a16="http://schemas.microsoft.com/office/drawing/2014/main" id="{5E355E0F-3747-4983-B3D1-B9B3F846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24382413" cy="13684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5596918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841</TotalTime>
  <Words>2758</Words>
  <Application>Microsoft Office PowerPoint</Application>
  <PresentationFormat>Personalizados</PresentationFormat>
  <Paragraphs>124</Paragraphs>
  <Slides>20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Bahnschrift SemiBold</vt:lpstr>
      <vt:lpstr>Bahnschrift SemiBold Condensed</vt:lpstr>
      <vt:lpstr>Calibri</vt:lpstr>
      <vt:lpstr>Calibri Light</vt:lpstr>
      <vt:lpstr>Eras Bold ITC</vt:lpstr>
      <vt:lpstr>Forte</vt:lpstr>
      <vt:lpstr>Franklin Gothic Heavy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valdemar junior</dc:creator>
  <cp:lastModifiedBy>valdemar junior</cp:lastModifiedBy>
  <cp:revision>2</cp:revision>
  <dcterms:created xsi:type="dcterms:W3CDTF">2020-02-16T18:49:10Z</dcterms:created>
  <dcterms:modified xsi:type="dcterms:W3CDTF">2020-02-22T11:55:43Z</dcterms:modified>
</cp:coreProperties>
</file>