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56" r:id="rId3"/>
    <p:sldId id="27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3813"/>
    <a:srgbClr val="F9E9C1"/>
    <a:srgbClr val="3F1C0E"/>
    <a:srgbClr val="130B07"/>
    <a:srgbClr val="A272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7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BA7D-B15B-49B2-889A-B5246D0023AE}" type="datetimeFigureOut">
              <a:rPr lang="pt-PT" smtClean="0"/>
              <a:t>02/10/2024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3E12-8207-4A23-9E60-C5F47C9B5D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6809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BA7D-B15B-49B2-889A-B5246D0023AE}" type="datetimeFigureOut">
              <a:rPr lang="pt-PT" smtClean="0"/>
              <a:t>02/10/2024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3E12-8207-4A23-9E60-C5F47C9B5D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65782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BA7D-B15B-49B2-889A-B5246D0023AE}" type="datetimeFigureOut">
              <a:rPr lang="pt-PT" smtClean="0"/>
              <a:t>02/10/2024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3E12-8207-4A23-9E60-C5F47C9B5D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2756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BA7D-B15B-49B2-889A-B5246D0023AE}" type="datetimeFigureOut">
              <a:rPr lang="pt-PT" smtClean="0"/>
              <a:t>02/10/2024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3E12-8207-4A23-9E60-C5F47C9B5D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110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BA7D-B15B-49B2-889A-B5246D0023AE}" type="datetimeFigureOut">
              <a:rPr lang="pt-PT" smtClean="0"/>
              <a:t>02/10/2024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3E12-8207-4A23-9E60-C5F47C9B5D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3006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BA7D-B15B-49B2-889A-B5246D0023AE}" type="datetimeFigureOut">
              <a:rPr lang="pt-PT" smtClean="0"/>
              <a:t>02/10/2024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3E12-8207-4A23-9E60-C5F47C9B5D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574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BA7D-B15B-49B2-889A-B5246D0023AE}" type="datetimeFigureOut">
              <a:rPr lang="pt-PT" smtClean="0"/>
              <a:t>02/10/2024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3E12-8207-4A23-9E60-C5F47C9B5D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2530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BA7D-B15B-49B2-889A-B5246D0023AE}" type="datetimeFigureOut">
              <a:rPr lang="pt-PT" smtClean="0"/>
              <a:t>02/10/2024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3E12-8207-4A23-9E60-C5F47C9B5D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5041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BA7D-B15B-49B2-889A-B5246D0023AE}" type="datetimeFigureOut">
              <a:rPr lang="pt-PT" smtClean="0"/>
              <a:t>02/10/2024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3E12-8207-4A23-9E60-C5F47C9B5D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4054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BA7D-B15B-49B2-889A-B5246D0023AE}" type="datetimeFigureOut">
              <a:rPr lang="pt-PT" smtClean="0"/>
              <a:t>02/10/2024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3E12-8207-4A23-9E60-C5F47C9B5D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0596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BA7D-B15B-49B2-889A-B5246D0023AE}" type="datetimeFigureOut">
              <a:rPr lang="pt-PT" smtClean="0"/>
              <a:t>02/10/2024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3E12-8207-4A23-9E60-C5F47C9B5D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5548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2BA7D-B15B-49B2-889A-B5246D0023AE}" type="datetimeFigureOut">
              <a:rPr lang="pt-PT" smtClean="0"/>
              <a:t>02/10/2024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A3E12-8207-4A23-9E60-C5F47C9B5D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2915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99A573A-5570-5A1E-66A7-B5EE131562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0" r="16469" b="59868"/>
          <a:stretch/>
        </p:blipFill>
        <p:spPr>
          <a:xfrm>
            <a:off x="0" y="0"/>
            <a:ext cx="4558420" cy="416912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6535744-4B54-8FB0-55A7-78855C1AB9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65" t="39208" r="16667"/>
          <a:stretch/>
        </p:blipFill>
        <p:spPr>
          <a:xfrm>
            <a:off x="4558420" y="0"/>
            <a:ext cx="4572000" cy="4169121"/>
          </a:xfrm>
          <a:prstGeom prst="rect">
            <a:avLst/>
          </a:prstGeom>
          <a:solidFill>
            <a:srgbClr val="130B07"/>
          </a:solidFill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61A30DB-A424-CF49-0A64-645C2B784956}"/>
              </a:ext>
            </a:extLst>
          </p:cNvPr>
          <p:cNvSpPr/>
          <p:nvPr/>
        </p:nvSpPr>
        <p:spPr>
          <a:xfrm>
            <a:off x="0" y="4169121"/>
            <a:ext cx="9144000" cy="2688879"/>
          </a:xfrm>
          <a:prstGeom prst="rect">
            <a:avLst/>
          </a:prstGeom>
          <a:solidFill>
            <a:srgbClr val="3F1C0E"/>
          </a:solidFill>
          <a:effectLst>
            <a:glow>
              <a:schemeClr val="accent1"/>
            </a:glow>
            <a:reflection endPos="6500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498CAB0-15A9-A70D-D246-CB408D74FFFA}"/>
              </a:ext>
            </a:extLst>
          </p:cNvPr>
          <p:cNvSpPr txBox="1"/>
          <p:nvPr/>
        </p:nvSpPr>
        <p:spPr>
          <a:xfrm>
            <a:off x="1077362" y="4544063"/>
            <a:ext cx="6989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>
                <a:solidFill>
                  <a:schemeClr val="bg1"/>
                </a:solidFill>
                <a:latin typeface="Amasis MT Pro Black" panose="02040A04050005020304" pitchFamily="18" charset="0"/>
              </a:rPr>
              <a:t>EBD MOLDANDO EU E VOCÊ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BFECF1F-BF28-88D3-CC48-C11A0AF8EBBF}"/>
              </a:ext>
            </a:extLst>
          </p:cNvPr>
          <p:cNvSpPr txBox="1"/>
          <p:nvPr/>
        </p:nvSpPr>
        <p:spPr>
          <a:xfrm>
            <a:off x="2489703" y="5316310"/>
            <a:ext cx="4137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dirty="0">
                <a:solidFill>
                  <a:schemeClr val="bg1"/>
                </a:solidFill>
                <a:latin typeface="Edwardian Script ITC" panose="030303020407070D0804" pitchFamily="66" charset="0"/>
              </a:rPr>
              <a:t>Professor Quaglio </a:t>
            </a:r>
            <a:r>
              <a:rPr lang="pt-PT" sz="4000" dirty="0" err="1">
                <a:solidFill>
                  <a:schemeClr val="bg1"/>
                </a:solidFill>
                <a:latin typeface="Edwardian Script ITC" panose="030303020407070D0804" pitchFamily="66" charset="0"/>
              </a:rPr>
              <a:t>Junior</a:t>
            </a:r>
            <a:endParaRPr lang="pt-PT" sz="4000" dirty="0">
              <a:solidFill>
                <a:schemeClr val="bg1"/>
              </a:solidFill>
              <a:latin typeface="Edwardian Script ITC" panose="030303020407070D0804" pitchFamily="66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FDE6773-F2AE-009A-63D0-617A2F132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319" y="3750022"/>
            <a:ext cx="838200" cy="838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020625F-5B2F-EFB5-E8B5-BC50B37CC77F}"/>
              </a:ext>
            </a:extLst>
          </p:cNvPr>
          <p:cNvSpPr txBox="1"/>
          <p:nvPr/>
        </p:nvSpPr>
        <p:spPr>
          <a:xfrm>
            <a:off x="13580" y="0"/>
            <a:ext cx="2706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 </a:t>
            </a:r>
            <a:r>
              <a:rPr lang="pt-PT" sz="1200" dirty="0">
                <a:solidFill>
                  <a:srgbClr val="793813"/>
                </a:solidFill>
              </a:rPr>
              <a:t>Comentarista: Pastor </a:t>
            </a:r>
            <a:r>
              <a:rPr lang="pt-PT" sz="1200" dirty="0" err="1">
                <a:solidFill>
                  <a:srgbClr val="793813"/>
                </a:solidFill>
              </a:rPr>
              <a:t>Elinaldo</a:t>
            </a:r>
            <a:r>
              <a:rPr lang="pt-PT" sz="1200" dirty="0">
                <a:solidFill>
                  <a:srgbClr val="793813"/>
                </a:solidFill>
              </a:rPr>
              <a:t> </a:t>
            </a:r>
            <a:r>
              <a:rPr lang="pt-PT" sz="1200" dirty="0" err="1">
                <a:solidFill>
                  <a:srgbClr val="793813"/>
                </a:solidFill>
              </a:rPr>
              <a:t>Renovato</a:t>
            </a:r>
            <a:endParaRPr lang="pt-PT" dirty="0">
              <a:solidFill>
                <a:srgbClr val="7938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14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62BF924D-DCD1-DFF2-6023-A420635B0261}"/>
              </a:ext>
            </a:extLst>
          </p:cNvPr>
          <p:cNvSpPr/>
          <p:nvPr/>
        </p:nvSpPr>
        <p:spPr>
          <a:xfrm>
            <a:off x="4549366" y="0"/>
            <a:ext cx="4594634" cy="6858000"/>
          </a:xfrm>
          <a:prstGeom prst="rect">
            <a:avLst/>
          </a:prstGeom>
          <a:solidFill>
            <a:srgbClr val="A272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6318015-0EF6-C44E-3BCF-3E9E0F84535B}"/>
              </a:ext>
            </a:extLst>
          </p:cNvPr>
          <p:cNvSpPr txBox="1"/>
          <p:nvPr/>
        </p:nvSpPr>
        <p:spPr>
          <a:xfrm>
            <a:off x="5006566" y="742384"/>
            <a:ext cx="34403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bg1"/>
                </a:solidFill>
              </a:rPr>
              <a:t>Jeremias. 1.12 </a:t>
            </a:r>
          </a:p>
          <a:p>
            <a:r>
              <a:rPr lang="pt-PT" sz="2400" dirty="0"/>
              <a:t>E disse-me o Senhor: Viste bem; porque eu velo sobre a minha palavra para cumpri-la.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0F76C9F-17F5-0F44-B3DF-C2B9D6536DE5}"/>
              </a:ext>
            </a:extLst>
          </p:cNvPr>
          <p:cNvSpPr txBox="1"/>
          <p:nvPr/>
        </p:nvSpPr>
        <p:spPr>
          <a:xfrm>
            <a:off x="5101627" y="3241140"/>
            <a:ext cx="3250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>
                <a:solidFill>
                  <a:srgbClr val="F9E9C1"/>
                </a:solidFill>
              </a:rPr>
              <a:t>TEXTO AUREO</a:t>
            </a:r>
          </a:p>
        </p:txBody>
      </p:sp>
    </p:spTree>
    <p:extLst>
      <p:ext uri="{BB962C8B-B14F-4D97-AF65-F5344CB8AC3E}">
        <p14:creationId xmlns:p14="http://schemas.microsoft.com/office/powerpoint/2010/main" val="3458894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62BF924D-DCD1-DFF2-6023-A420635B0261}"/>
              </a:ext>
            </a:extLst>
          </p:cNvPr>
          <p:cNvSpPr/>
          <p:nvPr/>
        </p:nvSpPr>
        <p:spPr>
          <a:xfrm>
            <a:off x="4549366" y="0"/>
            <a:ext cx="4594634" cy="6858000"/>
          </a:xfrm>
          <a:prstGeom prst="rect">
            <a:avLst/>
          </a:prstGeom>
          <a:solidFill>
            <a:srgbClr val="A272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dirty="0"/>
              <a:t>Deus faz suas promessas para que experimentamos um relacionamento mais próximo com Ele.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C2F5F22-988A-3F7D-8C42-242A9FE66C43}"/>
              </a:ext>
            </a:extLst>
          </p:cNvPr>
          <p:cNvSpPr txBox="1"/>
          <p:nvPr/>
        </p:nvSpPr>
        <p:spPr>
          <a:xfrm>
            <a:off x="4954508" y="1674890"/>
            <a:ext cx="3784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>
                <a:solidFill>
                  <a:srgbClr val="F9E9C1"/>
                </a:solidFill>
              </a:rPr>
              <a:t>VERDADE PRÁTICA</a:t>
            </a:r>
          </a:p>
        </p:txBody>
      </p:sp>
    </p:spTree>
    <p:extLst>
      <p:ext uri="{BB962C8B-B14F-4D97-AF65-F5344CB8AC3E}">
        <p14:creationId xmlns:p14="http://schemas.microsoft.com/office/powerpoint/2010/main" val="1968270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9" y="60"/>
            <a:ext cx="4653479" cy="6857939"/>
          </a:xfrm>
          <a:prstGeom prst="rect">
            <a:avLst/>
          </a:prstGeom>
          <a:solidFill>
            <a:srgbClr val="A272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1FC38ED-8126-7AEC-49E2-68BC367BCA78}"/>
              </a:ext>
            </a:extLst>
          </p:cNvPr>
          <p:cNvSpPr txBox="1"/>
          <p:nvPr/>
        </p:nvSpPr>
        <p:spPr>
          <a:xfrm>
            <a:off x="4870764" y="796766"/>
            <a:ext cx="37843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chemeClr val="bg1"/>
                </a:solidFill>
              </a:rPr>
              <a:t>Assim porque Deus vela por sua Palavra para cumpri-la Ele cumprirá a seu tempo as suas promessas.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C685F99-32BE-3FFF-E03E-0E4E66A87CCF}"/>
              </a:ext>
            </a:extLst>
          </p:cNvPr>
          <p:cNvSpPr txBox="1"/>
          <p:nvPr/>
        </p:nvSpPr>
        <p:spPr>
          <a:xfrm>
            <a:off x="4870765" y="2951429"/>
            <a:ext cx="37843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promessas divinas têm como objetivo atender aos desígnios de Deus. </a:t>
            </a:r>
          </a:p>
          <a:p>
            <a:r>
              <a:rPr lang="pt-P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se concretizarem, elas dependem da fé plena </a:t>
            </a:r>
            <a:r>
              <a:rPr lang="pt-PT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nEle</a:t>
            </a:r>
            <a:r>
              <a:rPr lang="pt-P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em sua Palavra</a:t>
            </a:r>
          </a:p>
        </p:txBody>
      </p:sp>
    </p:spTree>
    <p:extLst>
      <p:ext uri="{BB962C8B-B14F-4D97-AF65-F5344CB8AC3E}">
        <p14:creationId xmlns:p14="http://schemas.microsoft.com/office/powerpoint/2010/main" val="2472549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9" y="60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I – UM CONVITE DE DEUS </a:t>
            </a:r>
          </a:p>
          <a:p>
            <a:pPr algn="ctr"/>
            <a:r>
              <a:rPr lang="pt-PT" sz="2400" dirty="0">
                <a:solidFill>
                  <a:schemeClr val="tx1"/>
                </a:solidFill>
              </a:rPr>
              <a:t>(UM CONVITE UMA PROMESSA)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34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9" y="60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5D8025C-2255-336E-3C56-D1D25C1E5BB9}"/>
              </a:ext>
            </a:extLst>
          </p:cNvPr>
          <p:cNvSpPr txBox="1"/>
          <p:nvPr/>
        </p:nvSpPr>
        <p:spPr>
          <a:xfrm>
            <a:off x="4798337" y="1195057"/>
            <a:ext cx="40740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1-</a:t>
            </a:r>
            <a:r>
              <a:rPr lang="pt-PT" sz="2400" dirty="0"/>
              <a:t>	</a:t>
            </a:r>
            <a:r>
              <a:rPr lang="pt-PT" sz="2400" i="1" dirty="0"/>
              <a:t>Aqui temos um convite de Deus (A bênção da Salvação)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2-</a:t>
            </a:r>
            <a:r>
              <a:rPr lang="pt-PT" sz="2400" dirty="0"/>
              <a:t>	</a:t>
            </a:r>
            <a:r>
              <a:rPr lang="pt-PT" sz="2400" i="1" dirty="0"/>
              <a:t>Temos uma promessa de Deus (A sua promessa cumprirá sob sua Palavra </a:t>
            </a:r>
          </a:p>
          <a:p>
            <a:r>
              <a:rPr lang="pt-PT" sz="2400" b="1" i="1" dirty="0"/>
              <a:t>Isaías 55.11)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3-</a:t>
            </a:r>
            <a:r>
              <a:rPr lang="pt-PT" sz="2400" dirty="0"/>
              <a:t>	</a:t>
            </a:r>
            <a:r>
              <a:rPr lang="pt-PT" sz="2400" i="1" dirty="0"/>
              <a:t>Temos a garantia da sua Palavra em cumpri-la (Ela não voltará vazia)</a:t>
            </a:r>
          </a:p>
        </p:txBody>
      </p:sp>
    </p:spTree>
    <p:extLst>
      <p:ext uri="{BB962C8B-B14F-4D97-AF65-F5344CB8AC3E}">
        <p14:creationId xmlns:p14="http://schemas.microsoft.com/office/powerpoint/2010/main" val="539159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9" y="60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II – É preciso buscar ao Senhor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229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9" y="60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BF3449D-64EF-073F-4188-24302B446CF2}"/>
              </a:ext>
            </a:extLst>
          </p:cNvPr>
          <p:cNvSpPr txBox="1"/>
          <p:nvPr/>
        </p:nvSpPr>
        <p:spPr>
          <a:xfrm>
            <a:off x="4807390" y="869133"/>
            <a:ext cx="40016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</a:rPr>
              <a:t>1-	</a:t>
            </a:r>
            <a:r>
              <a:rPr lang="pt-PT" sz="2400" i="1" dirty="0"/>
              <a:t>Buscar ao Senhor por meio de uma oração sincera é o primeiro passo para receber suas promessas </a:t>
            </a:r>
            <a:r>
              <a:rPr lang="pt-PT" sz="2400" b="1" i="1" dirty="0"/>
              <a:t>(Mateus 7.8)</a:t>
            </a:r>
          </a:p>
          <a:p>
            <a:r>
              <a:rPr lang="pt-PT" sz="2400" b="1" i="1" dirty="0">
                <a:solidFill>
                  <a:srgbClr val="FF0000"/>
                </a:solidFill>
              </a:rPr>
              <a:t>2-</a:t>
            </a:r>
            <a:r>
              <a:rPr lang="pt-PT" sz="2400" i="1" dirty="0"/>
              <a:t>	Temos de pedir, buscar, bater e esperar no Senhor </a:t>
            </a:r>
            <a:r>
              <a:rPr lang="pt-PT" sz="2400" b="1" i="1" dirty="0"/>
              <a:t>(Salmos 40.1)</a:t>
            </a:r>
          </a:p>
        </p:txBody>
      </p:sp>
    </p:spTree>
    <p:extLst>
      <p:ext uri="{BB962C8B-B14F-4D97-AF65-F5344CB8AC3E}">
        <p14:creationId xmlns:p14="http://schemas.microsoft.com/office/powerpoint/2010/main" val="2156970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9" y="60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>
                <a:solidFill>
                  <a:schemeClr val="tx1"/>
                </a:solidFill>
              </a:rPr>
              <a:t>III – É Preciso se arrepender</a:t>
            </a:r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06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9" y="60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6490E56-4161-52B5-2B74-5D25F4F74A61}"/>
              </a:ext>
            </a:extLst>
          </p:cNvPr>
          <p:cNvSpPr txBox="1"/>
          <p:nvPr/>
        </p:nvSpPr>
        <p:spPr>
          <a:xfrm>
            <a:off x="4789283" y="1186004"/>
            <a:ext cx="41464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1-</a:t>
            </a:r>
            <a:r>
              <a:rPr lang="pt-PT" sz="2400" dirty="0"/>
              <a:t>	O arrependimento exige conversão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2-</a:t>
            </a:r>
            <a:r>
              <a:rPr lang="pt-PT" sz="2400" dirty="0"/>
              <a:t>	Os pensamentos e os caminhos do homem se alinham aos do Senhor, quando o arrependimento é impulsionado por Ele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3-</a:t>
            </a:r>
            <a:r>
              <a:rPr lang="pt-PT" sz="2400" dirty="0"/>
              <a:t>	Assim um relacionamento sincero com Deus leva ao arrependimento que abre portas para receber suas promessas</a:t>
            </a:r>
          </a:p>
        </p:txBody>
      </p:sp>
    </p:spTree>
    <p:extLst>
      <p:ext uri="{BB962C8B-B14F-4D97-AF65-F5344CB8AC3E}">
        <p14:creationId xmlns:p14="http://schemas.microsoft.com/office/powerpoint/2010/main" val="3233732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9" y="60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II – AS PROMESSAS E SEUS FUNDAMENTOS </a:t>
            </a:r>
          </a:p>
          <a:p>
            <a:pPr algn="ctr"/>
            <a:r>
              <a:rPr lang="pt-PT" sz="2400" dirty="0">
                <a:solidFill>
                  <a:schemeClr val="tx1"/>
                </a:solidFill>
              </a:rPr>
              <a:t>(A PROMESSA NA BÍBLIA)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133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9" y="60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85369B6-78CC-6C12-B67E-06F4E7186F32}"/>
              </a:ext>
            </a:extLst>
          </p:cNvPr>
          <p:cNvSpPr txBox="1"/>
          <p:nvPr/>
        </p:nvSpPr>
        <p:spPr>
          <a:xfrm>
            <a:off x="4925085" y="959667"/>
            <a:ext cx="373908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1-</a:t>
            </a:r>
            <a:r>
              <a:rPr lang="pt-PT" sz="2000" dirty="0"/>
              <a:t>	</a:t>
            </a:r>
            <a:r>
              <a:rPr lang="pt-PT" sz="2000" i="1" dirty="0"/>
              <a:t>Abraão - ler </a:t>
            </a:r>
            <a:r>
              <a:rPr lang="pt-PT" sz="2000" b="1" dirty="0">
                <a:solidFill>
                  <a:srgbClr val="FF0000"/>
                </a:solidFill>
              </a:rPr>
              <a:t>(Gênesis 12.1-3)</a:t>
            </a:r>
          </a:p>
          <a:p>
            <a:r>
              <a:rPr lang="pt-PT" sz="2000" b="1" dirty="0">
                <a:solidFill>
                  <a:srgbClr val="FF0000"/>
                </a:solidFill>
              </a:rPr>
              <a:t>2-</a:t>
            </a:r>
            <a:r>
              <a:rPr lang="pt-PT" sz="2000" dirty="0"/>
              <a:t>	</a:t>
            </a:r>
            <a:r>
              <a:rPr lang="pt-PT" sz="2000" i="1" dirty="0"/>
              <a:t>Isaque - ler </a:t>
            </a:r>
            <a:r>
              <a:rPr lang="pt-PT" sz="2000" b="1" dirty="0">
                <a:solidFill>
                  <a:srgbClr val="FF0000"/>
                </a:solidFill>
              </a:rPr>
              <a:t>(Gênesis 26.1-5)</a:t>
            </a:r>
          </a:p>
          <a:p>
            <a:r>
              <a:rPr lang="pt-PT" sz="2000" b="1" dirty="0">
                <a:solidFill>
                  <a:srgbClr val="FF0000"/>
                </a:solidFill>
              </a:rPr>
              <a:t>3-</a:t>
            </a:r>
            <a:r>
              <a:rPr lang="pt-PT" sz="2000" dirty="0"/>
              <a:t>	</a:t>
            </a:r>
            <a:r>
              <a:rPr lang="pt-PT" sz="2000" i="1" dirty="0"/>
              <a:t>Jacó - ler </a:t>
            </a:r>
            <a:r>
              <a:rPr lang="pt-PT" sz="2000" b="1" dirty="0">
                <a:solidFill>
                  <a:srgbClr val="FF0000"/>
                </a:solidFill>
              </a:rPr>
              <a:t>(Gênesis 28.10-15)</a:t>
            </a:r>
          </a:p>
          <a:p>
            <a:r>
              <a:rPr lang="pt-PT" sz="2000" b="1" dirty="0">
                <a:solidFill>
                  <a:srgbClr val="FF0000"/>
                </a:solidFill>
              </a:rPr>
              <a:t>4-</a:t>
            </a:r>
            <a:r>
              <a:rPr lang="pt-PT" sz="2000" dirty="0"/>
              <a:t>	</a:t>
            </a:r>
            <a:r>
              <a:rPr lang="pt-PT" sz="2000" i="1" dirty="0"/>
              <a:t>As promessas do AT se cumpriram no NT</a:t>
            </a:r>
            <a:r>
              <a:rPr lang="pt-PT" sz="2000" dirty="0"/>
              <a:t> </a:t>
            </a:r>
            <a:r>
              <a:rPr lang="pt-PT" sz="2000" b="1" dirty="0">
                <a:solidFill>
                  <a:srgbClr val="FF0000"/>
                </a:solidFill>
              </a:rPr>
              <a:t>(Lucas 4.16-20)</a:t>
            </a:r>
          </a:p>
          <a:p>
            <a:r>
              <a:rPr lang="pt-PT" sz="2000" b="1" dirty="0">
                <a:solidFill>
                  <a:srgbClr val="FF0000"/>
                </a:solidFill>
              </a:rPr>
              <a:t>5-</a:t>
            </a:r>
            <a:r>
              <a:rPr lang="pt-PT" sz="2000" dirty="0"/>
              <a:t>	</a:t>
            </a:r>
            <a:r>
              <a:rPr lang="pt-PT" sz="2000" b="1" dirty="0">
                <a:solidFill>
                  <a:srgbClr val="FF0000"/>
                </a:solidFill>
              </a:rPr>
              <a:t>Atos 2.29-31</a:t>
            </a:r>
          </a:p>
          <a:p>
            <a:r>
              <a:rPr lang="pt-PT" sz="2000" b="1" dirty="0">
                <a:solidFill>
                  <a:srgbClr val="FF0000"/>
                </a:solidFill>
              </a:rPr>
              <a:t>6-</a:t>
            </a:r>
            <a:r>
              <a:rPr lang="pt-PT" sz="2000" dirty="0"/>
              <a:t>	</a:t>
            </a:r>
            <a:r>
              <a:rPr lang="pt-PT" sz="2000" i="1" dirty="0"/>
              <a:t>Promessas de Vida Eterna (Salvação) ao que morrerem em Cristo e aos que estiverem vivos esperando o Senhor no dia do arrebatamento da igreja </a:t>
            </a:r>
            <a:r>
              <a:rPr lang="pt-PT" sz="2000" b="1" dirty="0">
                <a:solidFill>
                  <a:srgbClr val="FF0000"/>
                </a:solidFill>
              </a:rPr>
              <a:t>(ITessal.4.13-18)</a:t>
            </a:r>
          </a:p>
        </p:txBody>
      </p:sp>
    </p:spTree>
    <p:extLst>
      <p:ext uri="{BB962C8B-B14F-4D97-AF65-F5344CB8AC3E}">
        <p14:creationId xmlns:p14="http://schemas.microsoft.com/office/powerpoint/2010/main" val="2107542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9" y="60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>
                <a:solidFill>
                  <a:schemeClr val="tx1"/>
                </a:solidFill>
              </a:rPr>
              <a:t>II – Deus é Infalível</a:t>
            </a:r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22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9" y="60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0E1EFCD-CDD9-5F7E-B0CB-9880DA59A097}"/>
              </a:ext>
            </a:extLst>
          </p:cNvPr>
          <p:cNvSpPr txBox="1"/>
          <p:nvPr/>
        </p:nvSpPr>
        <p:spPr>
          <a:xfrm>
            <a:off x="4784755" y="428178"/>
            <a:ext cx="406500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</a:rPr>
              <a:t>1-</a:t>
            </a:r>
            <a:r>
              <a:rPr lang="pt-PT" sz="2400" b="1" i="1" dirty="0"/>
              <a:t>	Deus não falha em suas promessas porque ele é o todo-poderoso </a:t>
            </a:r>
            <a:r>
              <a:rPr lang="pt-PT" sz="2400" b="1" i="1" dirty="0">
                <a:solidFill>
                  <a:srgbClr val="FF0000"/>
                </a:solidFill>
              </a:rPr>
              <a:t>(Isaías 43.13)</a:t>
            </a:r>
          </a:p>
          <a:p>
            <a:r>
              <a:rPr lang="pt-PT" sz="2400" b="1" i="1" dirty="0">
                <a:solidFill>
                  <a:srgbClr val="FF0000"/>
                </a:solidFill>
              </a:rPr>
              <a:t>2</a:t>
            </a:r>
            <a:r>
              <a:rPr lang="pt-PT" sz="2400" b="1" i="1" dirty="0"/>
              <a:t>-	Ele não falha porque as suas promessas estão fundamentadas nos seus atributos incomunicáveis (Ele é onipotente, onisciente e onipresente)</a:t>
            </a:r>
          </a:p>
          <a:p>
            <a:r>
              <a:rPr lang="pt-PT" sz="2400" b="1" i="1" dirty="0">
                <a:solidFill>
                  <a:srgbClr val="FF0000"/>
                </a:solidFill>
              </a:rPr>
              <a:t>3-</a:t>
            </a:r>
            <a:r>
              <a:rPr lang="pt-PT" sz="2400" b="1" i="1" dirty="0"/>
              <a:t>	Só Deus tem todo poder no céu e na terra, só Ele sabe todas as coisas e só Ele está presente em todos os lugares ao mesmo tempo.</a:t>
            </a:r>
          </a:p>
          <a:p>
            <a:r>
              <a:rPr lang="pt-PT" sz="2400" b="1" i="1" dirty="0">
                <a:solidFill>
                  <a:srgbClr val="FF0000"/>
                </a:solidFill>
              </a:rPr>
              <a:t>4-</a:t>
            </a:r>
            <a:r>
              <a:rPr lang="pt-PT" sz="2400" b="1" i="1" dirty="0"/>
              <a:t>	Por isso Ele não falha e não muda.</a:t>
            </a:r>
          </a:p>
        </p:txBody>
      </p:sp>
    </p:spTree>
    <p:extLst>
      <p:ext uri="{BB962C8B-B14F-4D97-AF65-F5344CB8AC3E}">
        <p14:creationId xmlns:p14="http://schemas.microsoft.com/office/powerpoint/2010/main" val="2462282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9" y="60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>
                <a:solidFill>
                  <a:schemeClr val="tx1"/>
                </a:solidFill>
              </a:rPr>
              <a:t>III – Deus zela por sua Palavra</a:t>
            </a:r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945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7" y="61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86D9430-8656-0C9A-87E4-3D20757E33CD}"/>
              </a:ext>
            </a:extLst>
          </p:cNvPr>
          <p:cNvSpPr txBox="1"/>
          <p:nvPr/>
        </p:nvSpPr>
        <p:spPr>
          <a:xfrm>
            <a:off x="5133313" y="2459504"/>
            <a:ext cx="3367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</a:rPr>
              <a:t>1-</a:t>
            </a:r>
            <a:r>
              <a:rPr lang="pt-PT" sz="2400" b="1" i="1" dirty="0"/>
              <a:t>	A Palavra que sai de Deus tem um propósito</a:t>
            </a:r>
          </a:p>
          <a:p>
            <a:r>
              <a:rPr lang="pt-PT" sz="2400" b="1" i="1" dirty="0">
                <a:solidFill>
                  <a:srgbClr val="FF0000"/>
                </a:solidFill>
              </a:rPr>
              <a:t>2-</a:t>
            </a:r>
            <a:r>
              <a:rPr lang="pt-PT" sz="2400" b="1" i="1" dirty="0"/>
              <a:t>	Deus é fiel para fazer cumprir a sua Palavra </a:t>
            </a:r>
            <a:r>
              <a:rPr lang="pt-PT" sz="2400" b="1" i="1" dirty="0">
                <a:solidFill>
                  <a:srgbClr val="FF0000"/>
                </a:solidFill>
              </a:rPr>
              <a:t>(Jeremias 1.11,12)</a:t>
            </a:r>
          </a:p>
        </p:txBody>
      </p:sp>
    </p:spTree>
    <p:extLst>
      <p:ext uri="{BB962C8B-B14F-4D97-AF65-F5344CB8AC3E}">
        <p14:creationId xmlns:p14="http://schemas.microsoft.com/office/powerpoint/2010/main" val="175636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7" y="61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>
                <a:solidFill>
                  <a:schemeClr val="tx1"/>
                </a:solidFill>
              </a:rPr>
              <a:t>III – TIPOS E PROPÓSITOS DAS PROMESSAS DE DEUS (PROMESSAS INCONDICIONAIS)</a:t>
            </a:r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93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7" y="61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FD8CD01-6417-ACEB-3EAE-DBDFEF541000}"/>
              </a:ext>
            </a:extLst>
          </p:cNvPr>
          <p:cNvSpPr txBox="1"/>
          <p:nvPr/>
        </p:nvSpPr>
        <p:spPr>
          <a:xfrm>
            <a:off x="4825497" y="1068309"/>
            <a:ext cx="399257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1-</a:t>
            </a:r>
            <a:r>
              <a:rPr lang="pt-PT" b="1" i="1" dirty="0"/>
              <a:t>	As promessas incondicionais não dependem de circunstâncias, de tempo ou de atitudes do destinatário, elas se cumprem ou se cumprirão no tempo que Deus quiser.</a:t>
            </a:r>
          </a:p>
          <a:p>
            <a:r>
              <a:rPr lang="pt-PT" b="1" i="1" dirty="0">
                <a:solidFill>
                  <a:srgbClr val="FF0000"/>
                </a:solidFill>
              </a:rPr>
              <a:t>2-</a:t>
            </a:r>
            <a:r>
              <a:rPr lang="pt-PT" b="1" i="1" dirty="0"/>
              <a:t>	O nascimento de Jesus veio por uma virgem </a:t>
            </a:r>
            <a:r>
              <a:rPr lang="pt-PT" b="1" i="1" dirty="0">
                <a:solidFill>
                  <a:srgbClr val="FF0000"/>
                </a:solidFill>
              </a:rPr>
              <a:t>(Isaías 9.6)</a:t>
            </a:r>
          </a:p>
          <a:p>
            <a:r>
              <a:rPr lang="pt-PT" b="1" i="1" dirty="0">
                <a:solidFill>
                  <a:srgbClr val="FF0000"/>
                </a:solidFill>
              </a:rPr>
              <a:t>3-</a:t>
            </a:r>
            <a:r>
              <a:rPr lang="pt-PT" b="1" i="1" dirty="0"/>
              <a:t>	O local do nascimento de Jesus foi em Belém da Judeia </a:t>
            </a:r>
            <a:r>
              <a:rPr lang="pt-PT" b="1" i="1" dirty="0">
                <a:solidFill>
                  <a:srgbClr val="FF0000"/>
                </a:solidFill>
              </a:rPr>
              <a:t>(Miqueias 5.2)</a:t>
            </a:r>
          </a:p>
          <a:p>
            <a:r>
              <a:rPr lang="pt-PT" b="1" i="1" dirty="0">
                <a:solidFill>
                  <a:srgbClr val="FF0000"/>
                </a:solidFill>
              </a:rPr>
              <a:t>4-</a:t>
            </a:r>
            <a:r>
              <a:rPr lang="pt-PT" b="1" i="1" dirty="0"/>
              <a:t>	Jesus seria chamado Emanuel que é Deus Connosco </a:t>
            </a:r>
            <a:r>
              <a:rPr lang="pt-PT" b="1" i="1" dirty="0">
                <a:solidFill>
                  <a:srgbClr val="FF0000"/>
                </a:solidFill>
              </a:rPr>
              <a:t>(Isaías 7.14)</a:t>
            </a:r>
          </a:p>
          <a:p>
            <a:r>
              <a:rPr lang="pt-PT" b="1" i="1" dirty="0">
                <a:solidFill>
                  <a:srgbClr val="FF0000"/>
                </a:solidFill>
              </a:rPr>
              <a:t>5-</a:t>
            </a:r>
            <a:r>
              <a:rPr lang="pt-PT" b="1" i="1" dirty="0"/>
              <a:t>	Aguardamos promessas proféticas que irão se cumprir, uma delas é o arrebatamento da igreja (A ressurreição dos salvos em Cristo e a transformação dos vivos que estiverem aguardando a volta de Cristo)</a:t>
            </a:r>
          </a:p>
        </p:txBody>
      </p:sp>
    </p:spTree>
    <p:extLst>
      <p:ext uri="{BB962C8B-B14F-4D97-AF65-F5344CB8AC3E}">
        <p14:creationId xmlns:p14="http://schemas.microsoft.com/office/powerpoint/2010/main" val="177208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7" y="61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>
                <a:solidFill>
                  <a:schemeClr val="tx1"/>
                </a:solidFill>
              </a:rPr>
              <a:t>II – Promessas Condicionais</a:t>
            </a:r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75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7" y="61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10A9274-F319-78DC-4779-DAB53F2CF8D3}"/>
              </a:ext>
            </a:extLst>
          </p:cNvPr>
          <p:cNvSpPr txBox="1"/>
          <p:nvPr/>
        </p:nvSpPr>
        <p:spPr>
          <a:xfrm>
            <a:off x="4834550" y="905347"/>
            <a:ext cx="400163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i="1" dirty="0">
                <a:solidFill>
                  <a:srgbClr val="FF0000"/>
                </a:solidFill>
              </a:rPr>
              <a:t>1-</a:t>
            </a:r>
            <a:r>
              <a:rPr lang="pt-PT" sz="2000" b="1" i="1" dirty="0"/>
              <a:t>	As promessas condicionais dependem das circunstâncias, do tempo e da atitude humana</a:t>
            </a:r>
          </a:p>
          <a:p>
            <a:r>
              <a:rPr lang="pt-PT" sz="2000" b="1" i="1" dirty="0">
                <a:solidFill>
                  <a:srgbClr val="FF0000"/>
                </a:solidFill>
              </a:rPr>
              <a:t>2-</a:t>
            </a:r>
            <a:r>
              <a:rPr lang="pt-PT" sz="2000" b="1" i="1" dirty="0"/>
              <a:t>	Deus prometeu saúde plena aos judeus </a:t>
            </a:r>
            <a:r>
              <a:rPr lang="pt-PT" sz="2000" b="1" i="1" dirty="0">
                <a:solidFill>
                  <a:srgbClr val="FF0000"/>
                </a:solidFill>
              </a:rPr>
              <a:t>(Ex. 15.26)</a:t>
            </a:r>
          </a:p>
          <a:p>
            <a:r>
              <a:rPr lang="pt-PT" sz="2000" b="1" i="1" dirty="0">
                <a:solidFill>
                  <a:srgbClr val="FF0000"/>
                </a:solidFill>
              </a:rPr>
              <a:t>3-</a:t>
            </a:r>
            <a:r>
              <a:rPr lang="pt-PT" sz="2000" b="1" i="1" dirty="0"/>
              <a:t>	Várias promessas estão condicionadas conforme à obediência do povo </a:t>
            </a:r>
            <a:r>
              <a:rPr lang="pt-PT" sz="2000" b="1" i="1" dirty="0">
                <a:solidFill>
                  <a:srgbClr val="FF0000"/>
                </a:solidFill>
              </a:rPr>
              <a:t>(</a:t>
            </a:r>
            <a:r>
              <a:rPr lang="pt-PT" sz="2000" b="1" i="1" dirty="0" err="1">
                <a:solidFill>
                  <a:srgbClr val="FF0000"/>
                </a:solidFill>
              </a:rPr>
              <a:t>Dt</a:t>
            </a:r>
            <a:r>
              <a:rPr lang="pt-PT" sz="2000" b="1" i="1" dirty="0">
                <a:solidFill>
                  <a:srgbClr val="FF0000"/>
                </a:solidFill>
              </a:rPr>
              <a:t>. 28.1)</a:t>
            </a:r>
          </a:p>
          <a:p>
            <a:r>
              <a:rPr lang="pt-PT" sz="2000" b="1" i="1" dirty="0">
                <a:solidFill>
                  <a:srgbClr val="FF0000"/>
                </a:solidFill>
              </a:rPr>
              <a:t>4-</a:t>
            </a:r>
            <a:r>
              <a:rPr lang="pt-PT" sz="2000" b="1" i="1" dirty="0"/>
              <a:t>	Eu só tenho o perdão de Deus se eu perdoo a quem me ofendeu </a:t>
            </a:r>
            <a:r>
              <a:rPr lang="pt-PT" sz="2000" b="1" i="1" dirty="0">
                <a:solidFill>
                  <a:srgbClr val="FF0000"/>
                </a:solidFill>
              </a:rPr>
              <a:t>(Mt.6.14,15)</a:t>
            </a:r>
          </a:p>
          <a:p>
            <a:r>
              <a:rPr lang="pt-PT" sz="2000" b="1" i="1" dirty="0">
                <a:solidFill>
                  <a:srgbClr val="FF0000"/>
                </a:solidFill>
              </a:rPr>
              <a:t>5-</a:t>
            </a:r>
            <a:r>
              <a:rPr lang="pt-PT" sz="2000" b="1" i="1" dirty="0"/>
              <a:t>	O amor de Deus permanece em mim se eu guardo os mandamentos de Cristo </a:t>
            </a:r>
          </a:p>
          <a:p>
            <a:r>
              <a:rPr lang="pt-PT" sz="2000" b="1" i="1" dirty="0">
                <a:solidFill>
                  <a:srgbClr val="FF0000"/>
                </a:solidFill>
              </a:rPr>
              <a:t>(João 14.23 e João 15.10)</a:t>
            </a:r>
          </a:p>
        </p:txBody>
      </p:sp>
    </p:spTree>
    <p:extLst>
      <p:ext uri="{BB962C8B-B14F-4D97-AF65-F5344CB8AC3E}">
        <p14:creationId xmlns:p14="http://schemas.microsoft.com/office/powerpoint/2010/main" val="113580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7" y="61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>
                <a:solidFill>
                  <a:schemeClr val="tx1"/>
                </a:solidFill>
              </a:rPr>
              <a:t>III – O PROPÓSITO DAS PROMESSAS DE DEUS.</a:t>
            </a:r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808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B421867-25AC-4338-79B1-56FDDB631F2A}"/>
              </a:ext>
            </a:extLst>
          </p:cNvPr>
          <p:cNvSpPr/>
          <p:nvPr/>
        </p:nvSpPr>
        <p:spPr>
          <a:xfrm>
            <a:off x="4490517" y="61"/>
            <a:ext cx="4653479" cy="6857939"/>
          </a:xfrm>
          <a:prstGeom prst="rect">
            <a:avLst/>
          </a:prstGeom>
          <a:gradFill flip="none" rotWithShape="1">
            <a:gsLst>
              <a:gs pos="0">
                <a:srgbClr val="A27245">
                  <a:tint val="66000"/>
                  <a:satMod val="160000"/>
                </a:srgbClr>
              </a:gs>
              <a:gs pos="50000">
                <a:srgbClr val="A27245">
                  <a:tint val="44500"/>
                  <a:satMod val="160000"/>
                </a:srgbClr>
              </a:gs>
              <a:gs pos="100000">
                <a:srgbClr val="A27245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2C16A-430E-C531-0F61-C37C29392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8" r="1633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36C9D44-91AD-2C99-DFEC-10051F150DA1}"/>
              </a:ext>
            </a:extLst>
          </p:cNvPr>
          <p:cNvSpPr txBox="1"/>
          <p:nvPr/>
        </p:nvSpPr>
        <p:spPr>
          <a:xfrm>
            <a:off x="4879818" y="1095469"/>
            <a:ext cx="391109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</a:rPr>
              <a:t>1-</a:t>
            </a:r>
            <a:r>
              <a:rPr lang="pt-PT" sz="2400" b="1" i="1" dirty="0"/>
              <a:t>	Para Deus cumprir suas promessas é necessário o ser humano fazer uma aliança com ele</a:t>
            </a:r>
          </a:p>
          <a:p>
            <a:r>
              <a:rPr lang="pt-PT" sz="2400" b="1" i="1" dirty="0">
                <a:solidFill>
                  <a:srgbClr val="FF0000"/>
                </a:solidFill>
              </a:rPr>
              <a:t>2-</a:t>
            </a:r>
            <a:r>
              <a:rPr lang="pt-PT" sz="2400" b="1" i="1" dirty="0"/>
              <a:t>	É necessário obedecer seus mandamentos</a:t>
            </a:r>
          </a:p>
          <a:p>
            <a:r>
              <a:rPr lang="pt-PT" sz="2400" b="1" i="1" dirty="0">
                <a:solidFill>
                  <a:srgbClr val="FF0000"/>
                </a:solidFill>
              </a:rPr>
              <a:t>3-</a:t>
            </a:r>
            <a:r>
              <a:rPr lang="pt-PT" sz="2400" b="1" i="1" dirty="0"/>
              <a:t>	É necessário aprofundar a cada dia seu relacionamento com Ele por meio da oração</a:t>
            </a:r>
          </a:p>
          <a:p>
            <a:r>
              <a:rPr lang="pt-PT" sz="2400" b="1" i="1" dirty="0">
                <a:solidFill>
                  <a:srgbClr val="FF0000"/>
                </a:solidFill>
              </a:rPr>
              <a:t>4-</a:t>
            </a:r>
            <a:r>
              <a:rPr lang="pt-PT" sz="2400" b="1" i="1" dirty="0"/>
              <a:t>	É necessário ter fé que não estamos sozinhos no mundo.</a:t>
            </a:r>
          </a:p>
        </p:txBody>
      </p:sp>
    </p:spTree>
    <p:extLst>
      <p:ext uri="{BB962C8B-B14F-4D97-AF65-F5344CB8AC3E}">
        <p14:creationId xmlns:p14="http://schemas.microsoft.com/office/powerpoint/2010/main" val="2228419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F1C6AB5-A570-5B5A-F2A6-1C4E4E8B3B23}"/>
              </a:ext>
            </a:extLst>
          </p:cNvPr>
          <p:cNvSpPr txBox="1"/>
          <p:nvPr/>
        </p:nvSpPr>
        <p:spPr>
          <a:xfrm>
            <a:off x="638269" y="1002300"/>
            <a:ext cx="786746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1- Por que a Palavra de Deus não retorna para Ele vazia? </a:t>
            </a:r>
          </a:p>
          <a:p>
            <a:endParaRPr lang="pt-PT" sz="3200" dirty="0"/>
          </a:p>
          <a:p>
            <a:r>
              <a:rPr lang="pt-PT" sz="3200" b="1" i="1" dirty="0"/>
              <a:t>A Palavra de Deus não pode retornar vazia porque o Soberano é zeloso para fazer cumpri-la.</a:t>
            </a:r>
          </a:p>
        </p:txBody>
      </p:sp>
    </p:spTree>
    <p:extLst>
      <p:ext uri="{BB962C8B-B14F-4D97-AF65-F5344CB8AC3E}">
        <p14:creationId xmlns:p14="http://schemas.microsoft.com/office/powerpoint/2010/main" val="42455888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F0E5FC7-9A89-55C2-9E11-D149E34D86AC}"/>
              </a:ext>
            </a:extLst>
          </p:cNvPr>
          <p:cNvSpPr txBox="1"/>
          <p:nvPr/>
        </p:nvSpPr>
        <p:spPr>
          <a:xfrm>
            <a:off x="697117" y="1134184"/>
            <a:ext cx="774976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2- Em relação às promessas, o que é dominante no Novo Testamento? </a:t>
            </a:r>
          </a:p>
          <a:p>
            <a:endParaRPr lang="pt-PT" sz="3200" dirty="0"/>
          </a:p>
          <a:p>
            <a:r>
              <a:rPr lang="pt-PT" sz="3200" b="1" dirty="0"/>
              <a:t>No Novo Testamento, é dominante a mensagem de que as promessas do Antigo Testamento foram cumpridas na Nova Aliança (</a:t>
            </a:r>
            <a:r>
              <a:rPr lang="pt-PT" sz="3200" b="1" dirty="0" err="1"/>
              <a:t>Lc</a:t>
            </a:r>
            <a:r>
              <a:rPr lang="pt-PT" sz="3200" b="1" dirty="0"/>
              <a:t> 4.16 ; </a:t>
            </a:r>
            <a:r>
              <a:rPr lang="pt-PT" sz="3200" b="1" dirty="0" err="1"/>
              <a:t>At</a:t>
            </a:r>
            <a:r>
              <a:rPr lang="pt-PT" sz="3200" b="1" dirty="0"/>
              <a:t> 2.29-31).</a:t>
            </a:r>
          </a:p>
        </p:txBody>
      </p:sp>
    </p:spTree>
    <p:extLst>
      <p:ext uri="{BB962C8B-B14F-4D97-AF65-F5344CB8AC3E}">
        <p14:creationId xmlns:p14="http://schemas.microsoft.com/office/powerpoint/2010/main" val="23354398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6A5AC62-5C8D-4F8F-7EDB-811037AFB8E0}"/>
              </a:ext>
            </a:extLst>
          </p:cNvPr>
          <p:cNvSpPr txBox="1"/>
          <p:nvPr/>
        </p:nvSpPr>
        <p:spPr>
          <a:xfrm>
            <a:off x="814811" y="1126350"/>
            <a:ext cx="751437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3- O que queremos afirmar quando mencionamos a palavra “promessa”? </a:t>
            </a:r>
          </a:p>
          <a:p>
            <a:endParaRPr lang="pt-PT" sz="3200" dirty="0"/>
          </a:p>
          <a:p>
            <a:r>
              <a:rPr lang="pt-PT" sz="3200" b="1" dirty="0"/>
              <a:t>Podemos afirmar que a palavra “promessa” refere-se ao ato ou efeito de Deus comprometer-se com alguém.</a:t>
            </a:r>
          </a:p>
        </p:txBody>
      </p:sp>
    </p:spTree>
    <p:extLst>
      <p:ext uri="{BB962C8B-B14F-4D97-AF65-F5344CB8AC3E}">
        <p14:creationId xmlns:p14="http://schemas.microsoft.com/office/powerpoint/2010/main" val="3332559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43A6A8B-1295-F8B2-E55E-13FAAC8F9C88}"/>
              </a:ext>
            </a:extLst>
          </p:cNvPr>
          <p:cNvSpPr txBox="1"/>
          <p:nvPr/>
        </p:nvSpPr>
        <p:spPr>
          <a:xfrm>
            <a:off x="366665" y="1092834"/>
            <a:ext cx="841066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4- O que são promessas incondicionais de Deus? </a:t>
            </a:r>
          </a:p>
          <a:p>
            <a:endParaRPr lang="pt-PT" sz="3200" dirty="0"/>
          </a:p>
          <a:p>
            <a:r>
              <a:rPr lang="pt-PT" sz="3200" b="1" dirty="0"/>
              <a:t>As promessas incondicionais são as que independem de circunstâncias, de tempo ou de atitudes do destinatário.</a:t>
            </a:r>
          </a:p>
        </p:txBody>
      </p:sp>
    </p:spTree>
    <p:extLst>
      <p:ext uri="{BB962C8B-B14F-4D97-AF65-F5344CB8AC3E}">
        <p14:creationId xmlns:p14="http://schemas.microsoft.com/office/powerpoint/2010/main" val="751795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B479671-0F67-A7E1-7B4D-A64555CDF31E}"/>
              </a:ext>
            </a:extLst>
          </p:cNvPr>
          <p:cNvSpPr txBox="1"/>
          <p:nvPr/>
        </p:nvSpPr>
        <p:spPr>
          <a:xfrm>
            <a:off x="561314" y="1135403"/>
            <a:ext cx="802137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5- O que são promessas condicionais de Deus? </a:t>
            </a:r>
          </a:p>
          <a:p>
            <a:endParaRPr lang="pt-PT" sz="3200" dirty="0"/>
          </a:p>
          <a:p>
            <a:r>
              <a:rPr lang="pt-PT" sz="3200" b="1" dirty="0"/>
              <a:t>Diferentemente das promessas incondicionais, as condicionais dependem de circunstâncias, do tempo e da atitude humana para se cumprir ou não.</a:t>
            </a:r>
          </a:p>
        </p:txBody>
      </p:sp>
    </p:spTree>
    <p:extLst>
      <p:ext uri="{BB962C8B-B14F-4D97-AF65-F5344CB8AC3E}">
        <p14:creationId xmlns:p14="http://schemas.microsoft.com/office/powerpoint/2010/main" val="5825785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173</TotalTime>
  <Words>909</Words>
  <Application>Microsoft Office PowerPoint</Application>
  <PresentationFormat>Apresentação no Ecrã (4:3)</PresentationFormat>
  <Paragraphs>73</Paragraphs>
  <Slides>27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27</vt:i4>
      </vt:variant>
    </vt:vector>
  </HeadingPairs>
  <TitlesOfParts>
    <vt:vector size="33" baseType="lpstr">
      <vt:lpstr>Amasis MT Pro Black</vt:lpstr>
      <vt:lpstr>Arial</vt:lpstr>
      <vt:lpstr>Calibri</vt:lpstr>
      <vt:lpstr>Calibri Light</vt:lpstr>
      <vt:lpstr>Edwardian Script ITC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Dilvane Zanardine</dc:creator>
  <cp:lastModifiedBy>Dilvane Zanardine</cp:lastModifiedBy>
  <cp:revision>2</cp:revision>
  <dcterms:created xsi:type="dcterms:W3CDTF">2024-10-01T14:18:48Z</dcterms:created>
  <dcterms:modified xsi:type="dcterms:W3CDTF">2024-10-02T09:04:53Z</dcterms:modified>
</cp:coreProperties>
</file>