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Open Sans Bold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7" d="100"/>
          <a:sy n="67" d="100"/>
        </p:scale>
        <p:origin x="978" y="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6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7088" y="2835702"/>
            <a:ext cx="8790076" cy="3118715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292" y="699516"/>
            <a:ext cx="16667593" cy="88767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E5E685F-8BB9-C512-4FDE-0CB9F80640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80" r="-1" b="24774"/>
          <a:stretch/>
        </p:blipFill>
        <p:spPr>
          <a:xfrm>
            <a:off x="1257300" y="1057147"/>
            <a:ext cx="15942564" cy="81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1925183" y="-12077700"/>
            <a:ext cx="11450183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>
                <a:alphaModFix amt="95000"/>
              </a:blip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89272" y="1028700"/>
            <a:ext cx="6619577" cy="12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 err="1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Lição</a:t>
            </a: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3 - </a:t>
            </a:r>
            <a:r>
              <a:rPr lang="en-US" sz="3599" b="1" i="1" dirty="0" err="1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para a </a:t>
            </a:r>
            <a:r>
              <a:rPr lang="en-US" sz="3599" b="1" i="1" dirty="0" err="1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endParaRPr lang="en-US" sz="3599" b="1" i="1" dirty="0">
              <a:solidFill>
                <a:srgbClr val="D9D1B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144000" y="2933700"/>
            <a:ext cx="7710123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i="1" dirty="0">
                <a:solidFill>
                  <a:srgbClr val="9C4D3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I)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Apresentar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as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para a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Cristo;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endParaRPr lang="en-US" sz="33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i="1" dirty="0">
                <a:solidFill>
                  <a:srgbClr val="9C4D3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II)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Pontuar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o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efeito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das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divinas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a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execução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Grande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Comissão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missão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no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mundo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;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endParaRPr lang="en-US" sz="33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i="1" dirty="0">
                <a:solidFill>
                  <a:srgbClr val="9C4D3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III)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Conscientizar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acerca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das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condições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vivenciar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tais </a:t>
            </a:r>
            <a:r>
              <a:rPr lang="en-US" sz="33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33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6137" y="-4160112"/>
            <a:ext cx="17655200" cy="144471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1600201" y="-12515186"/>
            <a:ext cx="10744201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>
                <a:alphaModFix amt="95000"/>
              </a:blip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0" y="150318"/>
            <a:ext cx="3820585" cy="6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INTRODUÇÃO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15400" y="1290383"/>
            <a:ext cx="7482500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 é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portadora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gloriosas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91219" y="3063444"/>
            <a:ext cx="7639382" cy="1882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Ela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foi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idealizada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pelo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Pai,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edificada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por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Cristo e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guiada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pelo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Espírito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Santo.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24800" y="5138908"/>
            <a:ext cx="9272334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É a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comunidade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dos salvos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Cristo Jesus para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adorá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-lo,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servi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-lo e ser a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agência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propagadora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3599" b="1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Evangelho</a:t>
            </a:r>
            <a:r>
              <a:rPr lang="en-US" sz="3599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Jesus.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1183969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>
                <a:alphaModFix amt="95000"/>
              </a:blip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640271" y="936131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 – A NATUREZA DA PROMESSA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5979" y="2697889"/>
            <a:ext cx="8640421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1. A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sinais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sobrenaturais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46896" y="3603197"/>
            <a:ext cx="6327518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comissão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Mateus 28.18-20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36710" y="4371699"/>
            <a:ext cx="7347889" cy="980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3"/>
              </a:lnSpc>
              <a:spcBef>
                <a:spcPct val="0"/>
              </a:spcBef>
            </a:pPr>
            <a:r>
              <a:rPr lang="en-US" sz="2802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802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2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sinais</a:t>
            </a:r>
            <a:r>
              <a:rPr lang="en-US" sz="2802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802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confirmaram</a:t>
            </a:r>
            <a:r>
              <a:rPr lang="en-US" sz="2802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2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802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2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comissão</a:t>
            </a:r>
            <a:r>
              <a:rPr lang="en-US" sz="2802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Marcos 16.20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17036" y="5662847"/>
            <a:ext cx="7218273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Enquanto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Jesus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prega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mensagem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ensinou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sinais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acontecem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no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mundo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Atos 2.42,43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892713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>
                <a:alphaModFix amt="95000"/>
              </a:blip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82000" y="848130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 – A NATUREZA DA PROMESSA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43219" y="2590733"/>
            <a:ext cx="6541607" cy="1115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2. A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revestimento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32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r>
              <a:rPr lang="en-US" sz="32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20000" y="4245195"/>
            <a:ext cx="8284609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revestimento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capacita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crente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transmitir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mensagem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Evangelho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Atos 1.8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887651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534400" y="646061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 – A NATUREZA DA PROMESSA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34400" y="2380160"/>
            <a:ext cx="7382918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3.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espirituais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uma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instituição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espiritual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91041" y="3408495"/>
            <a:ext cx="7911836" cy="543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espiritual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porque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Deus é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espírito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João 4.24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   . 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fundamento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Cristo e o material do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fundamento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1Pedro 2.4,5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uma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reunião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pessoas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espírito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adorar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um ser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sobrenatural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(Jesus 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Deus)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1Corintios 6.19,20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28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 .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reunida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unida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Cristo, o Templo de Deus e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noiva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458700"/>
            <a:ext cx="11183969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39200" y="1002057"/>
            <a:ext cx="6798736" cy="12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 – AS PROMESSAS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91600" y="2485548"/>
            <a:ext cx="621753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1. </a:t>
            </a:r>
            <a:r>
              <a:rPr lang="en-US" sz="3599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3599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eterna</a:t>
            </a: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67787" y="3547982"/>
            <a:ext cx="7815431" cy="543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para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quem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nele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crê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se </a:t>
            </a:r>
            <a:r>
              <a:rPr lang="en-US" sz="2800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arrepender</a:t>
            </a: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;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Torna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-se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consequentemente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membro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 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herdeiro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eterna</a:t>
            </a:r>
            <a:endParaRPr lang="en-US" sz="28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28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João 3.16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–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nele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crê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eterna</a:t>
            </a:r>
            <a:endParaRPr lang="en-US" sz="28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João 5.24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- Na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verdade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verdade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vos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digo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ouve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minha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palavra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crê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naquele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me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enviou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eterna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entrará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condenação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mas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passou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morte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926" y="0"/>
            <a:ext cx="18302926" cy="1106060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562327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489020" y="602550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 – AS PROMESSAS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9020" y="2119791"/>
            <a:ext cx="621753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2.Promessa de </a:t>
            </a:r>
            <a:r>
              <a:rPr lang="en-US" sz="3599" b="1" i="1" dirty="0" err="1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r>
              <a:rPr lang="en-US" sz="3599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53400" y="3078131"/>
            <a:ext cx="8001638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Uma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vez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salvo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Cristo,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membro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temos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Atos 1.5-8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75588" y="4230689"/>
            <a:ext cx="7244400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Vemos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experiência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confirmação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desta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muitos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textos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Bíblicos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89020" y="5445568"/>
            <a:ext cx="7911836" cy="145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b="1" i="1" dirty="0">
                <a:solidFill>
                  <a:srgbClr val="1C0F0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Atos 10.44-46 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– Na casa de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Cornélio</a:t>
            </a:r>
            <a:endParaRPr lang="en-US" sz="24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Efésios</a:t>
            </a:r>
            <a:r>
              <a:rPr lang="en-US" sz="24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19.6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–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Quando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encontrou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alguns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irmãos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não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conheciam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experiência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desta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endParaRPr lang="en-US" sz="24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22358" y="7185370"/>
            <a:ext cx="8191056" cy="1454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Todos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dias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todo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mundo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Senhor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tem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vivido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esta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gloriosa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Batismo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com o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Espírito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Santo e dons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espirituais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fazer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4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obra</a:t>
            </a:r>
            <a:r>
              <a:rPr lang="en-US" sz="24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967888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08869" y="949814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 – AS PROMESSAS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2525420"/>
            <a:ext cx="6837237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3. A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glorificação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0120" y="4347442"/>
            <a:ext cx="7849297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glorificação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é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outra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;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1Cor. 15.51,52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28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Será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o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arrebatamento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1Tess 4.17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726769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686800" y="923144"/>
            <a:ext cx="7911836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 – AS PROMESSAS DE DEUS PARA A IGREJA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86800" y="2496039"/>
            <a:ext cx="683723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4.É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preciso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obedecer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Deus.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4078" y="3619500"/>
            <a:ext cx="7302681" cy="3948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Obedecer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Deus é 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condição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receber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essas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endParaRPr lang="en-US" sz="28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28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discípulos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ficaram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Jerusalém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receberam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suas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Lucas 24.49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28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É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melhor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obedecer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que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oferecer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sacrifícios</a:t>
            </a:r>
            <a:r>
              <a:rPr lang="en-US" sz="28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1Samuel 15.22, ATOS 3.19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594761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29598" y="592879"/>
            <a:ext cx="7911836" cy="560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2400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III – CONDIÇÕES PARA VIVER AS PROMESSAS DE DEUS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76541" y="1400570"/>
            <a:ext cx="683723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1.É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preciso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crer</a:t>
            </a:r>
            <a:endParaRPr lang="en-US" sz="3599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54792" y="2213638"/>
            <a:ext cx="7392107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Para que as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se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cumpram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minha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preciso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perseverar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fé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38939" y="3391652"/>
            <a:ext cx="9493153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Para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batizados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com 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Espírito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Santo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creram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nesta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perseveraram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no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cenáculo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buscando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Deus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7687" y="4483764"/>
            <a:ext cx="7526091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Abraão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seria pai de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uma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nação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perseverou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fé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foi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abençoado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711097" y="5666565"/>
            <a:ext cx="7302681" cy="130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Noé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Deus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faria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acontecer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um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diluvio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sobre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terra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estivesse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dentro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arca que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construiria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não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morreria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504111" y="7218278"/>
            <a:ext cx="7756697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viúva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perseverou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pedir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injusto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Juiz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solução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problema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foi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atendida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Lucas 18.6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39200" y="8272290"/>
            <a:ext cx="6382195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Precisamos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reanimar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fé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confiar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</a:t>
            </a:r>
            <a:r>
              <a:rPr lang="en-US" sz="2500" b="1" i="1" dirty="0" err="1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Efésios</a:t>
            </a:r>
            <a:r>
              <a:rPr lang="en-US" sz="2500" b="1" i="1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6.10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039969" y="-12515186"/>
            <a:ext cx="10952671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82000" y="719673"/>
            <a:ext cx="7911836" cy="124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III – CONDIÇÕES PARA VIVER AS PROMESSAS DE DEUS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24800" y="2148792"/>
            <a:ext cx="6837237" cy="60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2.É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preciso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ser </a:t>
            </a:r>
            <a:r>
              <a:rPr lang="en-US" sz="3599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fiel</a:t>
            </a:r>
            <a:r>
              <a:rPr lang="en-US" sz="35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77955" y="2919429"/>
            <a:ext cx="6518829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cremos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no Senhor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apresentemo-nos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com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fidelidade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04813" y="3899285"/>
            <a:ext cx="7865111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Jó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mesmo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saber que era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alvo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malignidade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Diabo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foi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fiel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Senhor </a:t>
            </a:r>
            <a:r>
              <a:rPr lang="en-US" sz="2500" b="1" i="1" dirty="0" err="1"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Jó</a:t>
            </a:r>
            <a:r>
              <a:rPr lang="en-US" sz="2500" b="1" i="1" dirty="0"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1.21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75142" y="4969423"/>
            <a:ext cx="8724455" cy="130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Daniel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foi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fiel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Senhor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desde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quando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chegou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no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palácio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babilónico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permaneceu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fiel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mesmo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depois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ser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lançado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cova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dos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leões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14323" y="6495358"/>
            <a:ext cx="8653753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Assim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também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amigos de Daniel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permaneceram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fiéis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mesmo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depois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serem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lançados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fornalha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fogo</a:t>
            </a:r>
            <a:endParaRPr lang="en-US" sz="25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66315" y="7656094"/>
            <a:ext cx="7216670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Jesus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disse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fiel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até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morte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dar-te-ei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coroa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5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5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500" b="1" i="1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APOCALÍPSE 2.10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2863" y="0"/>
            <a:ext cx="18316575" cy="115062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1600200" y="-12122177"/>
            <a:ext cx="9829800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91400" y="727009"/>
            <a:ext cx="7911836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CONCLUSÃO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01000" y="1943100"/>
            <a:ext cx="8648700" cy="5972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As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para 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Senhor e Salvador Jesus Cristo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são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grande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valor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espiritual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Como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estamos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integrados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membros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desse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espiritual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Por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meio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Cristo, as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do Senhor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são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grandiosas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para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todos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que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fazem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parte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Nele,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viveremos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as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promessas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vida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eterna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de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poder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e da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glorificação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final do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nosso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corpo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 b="1" i="1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planos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de Deus para a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sua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Igreja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são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infalíveis</a:t>
            </a:r>
            <a:r>
              <a:rPr lang="en-US" sz="2600" b="1" i="1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3464" y="-2400300"/>
            <a:ext cx="18288000" cy="12687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2209800" y="-13068300"/>
            <a:ext cx="11996588" cy="25720474"/>
            <a:chOff x="0" y="0"/>
            <a:chExt cx="2901950" cy="62217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1950" cy="6221730"/>
            </a:xfrm>
            <a:custGeom>
              <a:avLst/>
              <a:gdLst/>
              <a:ahLst/>
              <a:cxnLst/>
              <a:rect l="l" t="t" r="r" b="b"/>
              <a:pathLst>
                <a:path w="2901950" h="6221730">
                  <a:moveTo>
                    <a:pt x="2898140" y="1865630"/>
                  </a:moveTo>
                  <a:cubicBezTo>
                    <a:pt x="2898140" y="2275840"/>
                    <a:pt x="2537460" y="2275840"/>
                    <a:pt x="2537460" y="2684780"/>
                  </a:cubicBezTo>
                  <a:cubicBezTo>
                    <a:pt x="2537460" y="3094990"/>
                    <a:pt x="2898140" y="3094990"/>
                    <a:pt x="2898140" y="3503930"/>
                  </a:cubicBezTo>
                  <a:cubicBezTo>
                    <a:pt x="2898140" y="3914140"/>
                    <a:pt x="2537460" y="3914140"/>
                    <a:pt x="2537460" y="4323080"/>
                  </a:cubicBezTo>
                  <a:cubicBezTo>
                    <a:pt x="2537460" y="4733290"/>
                    <a:pt x="2898140" y="4733290"/>
                    <a:pt x="2898140" y="5143500"/>
                  </a:cubicBezTo>
                  <a:cubicBezTo>
                    <a:pt x="2898140" y="5553710"/>
                    <a:pt x="2543810" y="5553710"/>
                    <a:pt x="2543810" y="5962650"/>
                  </a:cubicBezTo>
                  <a:cubicBezTo>
                    <a:pt x="2545080" y="5972810"/>
                    <a:pt x="2546350" y="5984240"/>
                    <a:pt x="2546350" y="5994400"/>
                  </a:cubicBezTo>
                  <a:cubicBezTo>
                    <a:pt x="2546350" y="6118860"/>
                    <a:pt x="2444750" y="6220460"/>
                    <a:pt x="2320290" y="6220460"/>
                  </a:cubicBezTo>
                  <a:lnTo>
                    <a:pt x="224790" y="6220460"/>
                  </a:lnTo>
                  <a:cubicBezTo>
                    <a:pt x="101600" y="6221730"/>
                    <a:pt x="0" y="6121400"/>
                    <a:pt x="0" y="5995670"/>
                  </a:cubicBezTo>
                  <a:cubicBezTo>
                    <a:pt x="0" y="5984240"/>
                    <a:pt x="1270" y="5974080"/>
                    <a:pt x="2540" y="5963920"/>
                  </a:cubicBezTo>
                  <a:cubicBezTo>
                    <a:pt x="2540" y="5553710"/>
                    <a:pt x="360680" y="5553710"/>
                    <a:pt x="360680" y="5144770"/>
                  </a:cubicBezTo>
                  <a:cubicBezTo>
                    <a:pt x="360680" y="4734560"/>
                    <a:pt x="0" y="4734560"/>
                    <a:pt x="0" y="4324350"/>
                  </a:cubicBezTo>
                  <a:cubicBezTo>
                    <a:pt x="0" y="3914140"/>
                    <a:pt x="360680" y="3914140"/>
                    <a:pt x="360680" y="3505200"/>
                  </a:cubicBezTo>
                  <a:cubicBezTo>
                    <a:pt x="360680" y="3094990"/>
                    <a:pt x="0" y="3094990"/>
                    <a:pt x="0" y="2686050"/>
                  </a:cubicBezTo>
                  <a:cubicBezTo>
                    <a:pt x="0" y="2275840"/>
                    <a:pt x="360680" y="2275840"/>
                    <a:pt x="360680" y="1866900"/>
                  </a:cubicBezTo>
                  <a:cubicBezTo>
                    <a:pt x="360680" y="1455420"/>
                    <a:pt x="0" y="1455420"/>
                    <a:pt x="0" y="1045210"/>
                  </a:cubicBezTo>
                  <a:cubicBezTo>
                    <a:pt x="0" y="635000"/>
                    <a:pt x="354330" y="635000"/>
                    <a:pt x="354330" y="226060"/>
                  </a:cubicBezTo>
                  <a:cubicBezTo>
                    <a:pt x="354330" y="101600"/>
                    <a:pt x="455930" y="0"/>
                    <a:pt x="580390" y="0"/>
                  </a:cubicBezTo>
                  <a:lnTo>
                    <a:pt x="2675890" y="0"/>
                  </a:lnTo>
                  <a:cubicBezTo>
                    <a:pt x="2800350" y="0"/>
                    <a:pt x="2901950" y="101600"/>
                    <a:pt x="2901950" y="226060"/>
                  </a:cubicBezTo>
                  <a:cubicBezTo>
                    <a:pt x="2901950" y="636270"/>
                    <a:pt x="2538730" y="636270"/>
                    <a:pt x="2538730" y="1045210"/>
                  </a:cubicBezTo>
                  <a:cubicBezTo>
                    <a:pt x="2537460" y="1455420"/>
                    <a:pt x="2898140" y="1455420"/>
                    <a:pt x="2898140" y="1865630"/>
                  </a:cubicBezTo>
                  <a:close/>
                </a:path>
              </a:pathLst>
            </a:custGeom>
            <a:blipFill>
              <a:blip r:embed="rId3"/>
              <a:stretch>
                <a:fillRect l="-22344" r="-2234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01000" y="2918141"/>
            <a:ext cx="7911836" cy="205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FIM</a:t>
            </a:r>
          </a:p>
          <a:p>
            <a:pPr algn="ctr">
              <a:lnSpc>
                <a:spcPts val="8259"/>
              </a:lnSpc>
              <a:spcBef>
                <a:spcPct val="0"/>
              </a:spcBef>
            </a:pPr>
            <a:r>
              <a:rPr lang="en-US" sz="5899" b="1" i="1" dirty="0">
                <a:solidFill>
                  <a:srgbClr val="D9D1B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PROXIMA, LIÇÃO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706066-365C-792F-69F7-E3FD26FD0D34}"/>
              </a:ext>
            </a:extLst>
          </p:cNvPr>
          <p:cNvSpPr txBox="1"/>
          <p:nvPr/>
        </p:nvSpPr>
        <p:spPr>
          <a:xfrm>
            <a:off x="2590800" y="876300"/>
            <a:ext cx="13106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1- O que o Evangelho de Mateus 28.18-20 revela?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2E8F73-F726-CC78-9698-C435C509EE2C}"/>
              </a:ext>
            </a:extLst>
          </p:cNvPr>
          <p:cNvSpPr txBox="1"/>
          <p:nvPr/>
        </p:nvSpPr>
        <p:spPr>
          <a:xfrm>
            <a:off x="3314700" y="2552700"/>
            <a:ext cx="1165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rgbClr val="FF0000"/>
                </a:solidFill>
              </a:rPr>
              <a:t>Revela o estabelecimento da Grande Comissão de Cristo para seus discípulos. Nesta comissão, três palavras resumem a tarefa: Ide, Ensine e Batize (v.19).</a:t>
            </a:r>
          </a:p>
        </p:txBody>
      </p:sp>
    </p:spTree>
    <p:extLst>
      <p:ext uri="{BB962C8B-B14F-4D97-AF65-F5344CB8AC3E}">
        <p14:creationId xmlns:p14="http://schemas.microsoft.com/office/powerpoint/2010/main" val="76924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04CFB4-A562-441F-A9E6-D38620C2B84B}"/>
              </a:ext>
            </a:extLst>
          </p:cNvPr>
          <p:cNvSpPr txBox="1"/>
          <p:nvPr/>
        </p:nvSpPr>
        <p:spPr>
          <a:xfrm>
            <a:off x="4572000" y="95250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2- O que temos em Marcos 16?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E0C0BE-33F7-1ABE-818E-7F0BAF272800}"/>
              </a:ext>
            </a:extLst>
          </p:cNvPr>
          <p:cNvSpPr txBox="1"/>
          <p:nvPr/>
        </p:nvSpPr>
        <p:spPr>
          <a:xfrm>
            <a:off x="3390900" y="2476500"/>
            <a:ext cx="1150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Em Marcos 16 temos uma promessa de que sinais sobrenaturais ocorreriam para confirmar a obra da Grande Comissão (v.17).</a:t>
            </a:r>
          </a:p>
        </p:txBody>
      </p:sp>
    </p:spTree>
    <p:extLst>
      <p:ext uri="{BB962C8B-B14F-4D97-AF65-F5344CB8AC3E}">
        <p14:creationId xmlns:p14="http://schemas.microsoft.com/office/powerpoint/2010/main" val="233114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04CFB4-A562-441F-A9E6-D38620C2B84B}"/>
              </a:ext>
            </a:extLst>
          </p:cNvPr>
          <p:cNvSpPr txBox="1"/>
          <p:nvPr/>
        </p:nvSpPr>
        <p:spPr>
          <a:xfrm>
            <a:off x="4572000" y="95250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/>
              <a:t>3- Qual é a promessa que o Senhor Jesus faz em Atos 1?</a:t>
            </a:r>
            <a:endParaRPr lang="pt-PT" sz="48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E0C0BE-33F7-1ABE-818E-7F0BAF272800}"/>
              </a:ext>
            </a:extLst>
          </p:cNvPr>
          <p:cNvSpPr txBox="1"/>
          <p:nvPr/>
        </p:nvSpPr>
        <p:spPr>
          <a:xfrm>
            <a:off x="3390900" y="3620006"/>
            <a:ext cx="1150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A promessa de capacitação espiritual para a proclamação do Evangelho de Cristo: “Recebereis a virtude do Espírito” (v.8). É a promessa do batismo no Espírito Santo.</a:t>
            </a:r>
          </a:p>
        </p:txBody>
      </p:sp>
    </p:spTree>
    <p:extLst>
      <p:ext uri="{BB962C8B-B14F-4D97-AF65-F5344CB8AC3E}">
        <p14:creationId xmlns:p14="http://schemas.microsoft.com/office/powerpoint/2010/main" val="306334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04CFB4-A562-441F-A9E6-D38620C2B84B}"/>
              </a:ext>
            </a:extLst>
          </p:cNvPr>
          <p:cNvSpPr txBox="1"/>
          <p:nvPr/>
        </p:nvSpPr>
        <p:spPr>
          <a:xfrm>
            <a:off x="3505200" y="876300"/>
            <a:ext cx="11277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/>
              <a:t>4- Além da promessa de revestimento de poder em Atos 1, qual é a outra promessa que vemos nesse mesmo texto?</a:t>
            </a:r>
            <a:endParaRPr lang="pt-PT" sz="48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E0C0BE-33F7-1ABE-818E-7F0BAF272800}"/>
              </a:ext>
            </a:extLst>
          </p:cNvPr>
          <p:cNvSpPr txBox="1"/>
          <p:nvPr/>
        </p:nvSpPr>
        <p:spPr>
          <a:xfrm>
            <a:off x="4857750" y="3924300"/>
            <a:ext cx="857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A promessa da Vinda do Senhor.</a:t>
            </a:r>
          </a:p>
        </p:txBody>
      </p:sp>
    </p:spTree>
    <p:extLst>
      <p:ext uri="{BB962C8B-B14F-4D97-AF65-F5344CB8AC3E}">
        <p14:creationId xmlns:p14="http://schemas.microsoft.com/office/powerpoint/2010/main" val="48972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04CFB4-A562-441F-A9E6-D38620C2B84B}"/>
              </a:ext>
            </a:extLst>
          </p:cNvPr>
          <p:cNvSpPr txBox="1"/>
          <p:nvPr/>
        </p:nvSpPr>
        <p:spPr>
          <a:xfrm>
            <a:off x="3505200" y="1409700"/>
            <a:ext cx="1127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/>
              <a:t>5- Qual o valor da obediência a Deus?</a:t>
            </a:r>
            <a:endParaRPr lang="pt-PT" sz="48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E0C0BE-33F7-1ABE-818E-7F0BAF272800}"/>
              </a:ext>
            </a:extLst>
          </p:cNvPr>
          <p:cNvSpPr txBox="1"/>
          <p:nvPr/>
        </p:nvSpPr>
        <p:spPr>
          <a:xfrm>
            <a:off x="3505200" y="3009900"/>
            <a:ext cx="10687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Há tanto valor para Deus na obediência que a Bíblia diz que é melhor obedecer do que oferecer sacrifícios (1 </a:t>
            </a:r>
            <a:r>
              <a:rPr lang="pt-PT" sz="4800" dirty="0" err="1">
                <a:solidFill>
                  <a:srgbClr val="FF0000"/>
                </a:solidFill>
              </a:rPr>
              <a:t>Sm</a:t>
            </a:r>
            <a:r>
              <a:rPr lang="pt-PT" sz="4800" dirty="0">
                <a:solidFill>
                  <a:srgbClr val="FF0000"/>
                </a:solidFill>
              </a:rPr>
              <a:t> 15.22).</a:t>
            </a:r>
          </a:p>
        </p:txBody>
      </p:sp>
    </p:spTree>
    <p:extLst>
      <p:ext uri="{BB962C8B-B14F-4D97-AF65-F5344CB8AC3E}">
        <p14:creationId xmlns:p14="http://schemas.microsoft.com/office/powerpoint/2010/main" val="327304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1057</Words>
  <Application>Microsoft Office PowerPoint</Application>
  <PresentationFormat>Personalizados</PresentationFormat>
  <Paragraphs>88</Paragraphs>
  <Slides>19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3" baseType="lpstr">
      <vt:lpstr>Calibri</vt:lpstr>
      <vt:lpstr>Open Sans Bold Italics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3 - Promessas de Deus para a Igreja</dc:title>
  <cp:lastModifiedBy>Dilvane Zanardine</cp:lastModifiedBy>
  <cp:revision>10</cp:revision>
  <dcterms:created xsi:type="dcterms:W3CDTF">2006-08-16T00:00:00Z</dcterms:created>
  <dcterms:modified xsi:type="dcterms:W3CDTF">2024-10-17T07:37:38Z</dcterms:modified>
  <dc:identifier>DAGTqfw2zPA</dc:identifier>
</cp:coreProperties>
</file>