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4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964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1691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546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281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17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4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185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171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59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004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226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AFDB2-1FC2-45E8-A522-97CC0FD873EA}" type="datetimeFigureOut">
              <a:rPr lang="pt-PT" smtClean="0"/>
              <a:t>04/11/2024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5C58A-5966-4FB6-8777-C37F05D5081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020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4D6304A-0806-BDED-EBCA-761B1A1F1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68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-1"/>
            <a:ext cx="9153550" cy="6858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9F484A5-3694-4D4E-041A-6BAEE0473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6" y="2668830"/>
            <a:ext cx="1889924" cy="235326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805786E-9185-3590-03D4-4C835451F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802" y="1712826"/>
            <a:ext cx="4572396" cy="343234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3218D3F-1681-14AC-AC56-E8EF428C5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87335"/>
            <a:ext cx="2172832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543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CE18B64-DABE-2D14-45CB-D0D97592EF26}"/>
              </a:ext>
            </a:extLst>
          </p:cNvPr>
          <p:cNvSpPr txBox="1"/>
          <p:nvPr/>
        </p:nvSpPr>
        <p:spPr>
          <a:xfrm>
            <a:off x="593002" y="3172484"/>
            <a:ext cx="79579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Objetivos da Lição</a:t>
            </a:r>
          </a:p>
          <a:p>
            <a:r>
              <a:rPr lang="pt-PT" sz="2800" dirty="0"/>
              <a:t>I – Explicar biblicamente as promessas da cura divina</a:t>
            </a:r>
          </a:p>
          <a:p>
            <a:r>
              <a:rPr lang="pt-PT" sz="2800" dirty="0"/>
              <a:t>II – Compreender qual a origem e as consequências das doenças no mundo</a:t>
            </a:r>
          </a:p>
          <a:p>
            <a:r>
              <a:rPr lang="pt-PT" sz="2800" dirty="0"/>
              <a:t>III – Conscientizar de que Cristo cura sim</a:t>
            </a:r>
          </a:p>
        </p:txBody>
      </p:sp>
    </p:spTree>
    <p:extLst>
      <p:ext uri="{BB962C8B-B14F-4D97-AF65-F5344CB8AC3E}">
        <p14:creationId xmlns:p14="http://schemas.microsoft.com/office/powerpoint/2010/main" val="3667690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7000"/>
          </a:blip>
          <a:srcRect l="3545" t="3828" r="6008" b="48119"/>
          <a:stretch/>
        </p:blipFill>
        <p:spPr>
          <a:xfrm>
            <a:off x="-1" y="-1"/>
            <a:ext cx="9153550" cy="685800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E3791B9-8900-17C0-69D7-067989E97743}"/>
              </a:ext>
            </a:extLst>
          </p:cNvPr>
          <p:cNvSpPr txBox="1"/>
          <p:nvPr/>
        </p:nvSpPr>
        <p:spPr>
          <a:xfrm>
            <a:off x="624689" y="967047"/>
            <a:ext cx="703454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TEXTO ÁUREO</a:t>
            </a:r>
          </a:p>
          <a:p>
            <a:endParaRPr lang="pt-PT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‘‘Verdadeiramente, ele tomou sobre si as nossas enfermidades e as nossas dores levou sobre si; e nós O reputamos por aflito, ferido de Deus e oprimido. (Is 53-4)</a:t>
            </a:r>
          </a:p>
        </p:txBody>
      </p:sp>
    </p:spTree>
    <p:extLst>
      <p:ext uri="{BB962C8B-B14F-4D97-AF65-F5344CB8AC3E}">
        <p14:creationId xmlns:p14="http://schemas.microsoft.com/office/powerpoint/2010/main" val="288200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7000"/>
          </a:blip>
          <a:srcRect l="3545" t="3828" r="6008" b="48119"/>
          <a:stretch/>
        </p:blipFill>
        <p:spPr>
          <a:xfrm>
            <a:off x="-1" y="-1"/>
            <a:ext cx="9153550" cy="685800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E3791B9-8900-17C0-69D7-067989E97743}"/>
              </a:ext>
            </a:extLst>
          </p:cNvPr>
          <p:cNvSpPr txBox="1"/>
          <p:nvPr/>
        </p:nvSpPr>
        <p:spPr>
          <a:xfrm>
            <a:off x="796705" y="1836180"/>
            <a:ext cx="75505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Verdade Prática</a:t>
            </a:r>
          </a:p>
          <a:p>
            <a:r>
              <a:rPr lang="pt-PT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é o Médico dos médicos e não há enfermidade que Ele não possa curar.</a:t>
            </a:r>
          </a:p>
        </p:txBody>
      </p:sp>
    </p:spTree>
    <p:extLst>
      <p:ext uri="{BB962C8B-B14F-4D97-AF65-F5344CB8AC3E}">
        <p14:creationId xmlns:p14="http://schemas.microsoft.com/office/powerpoint/2010/main" val="2470727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0575FE7-7122-3263-FC13-9B631413754D}"/>
              </a:ext>
            </a:extLst>
          </p:cNvPr>
          <p:cNvSpPr txBox="1"/>
          <p:nvPr/>
        </p:nvSpPr>
        <p:spPr>
          <a:xfrm>
            <a:off x="235390" y="434628"/>
            <a:ext cx="86732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LEITURA BÍBLICA EM CALASSE:</a:t>
            </a:r>
          </a:p>
          <a:p>
            <a:endParaRPr lang="pt-PT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 53.1-5; Mateus 8:14-17; Tiago 5:14,15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18792B1-E903-61B6-CB8C-6B0C345CAC48}"/>
              </a:ext>
            </a:extLst>
          </p:cNvPr>
          <p:cNvSpPr txBox="1"/>
          <p:nvPr/>
        </p:nvSpPr>
        <p:spPr>
          <a:xfrm>
            <a:off x="407405" y="2379076"/>
            <a:ext cx="83291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1</a:t>
            </a:r>
            <a:r>
              <a:rPr lang="pt-PT" dirty="0"/>
              <a:t> QUEM deu crédito à nossa pregação? E a quem se manifestou o braço do SENHOR?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2 </a:t>
            </a:r>
            <a:r>
              <a:rPr lang="pt-PT" dirty="0"/>
              <a:t>Porque foi subindo como renovo perante ele, e como raiz de uma terra seca; não tinha beleza nem formosura e, olhando nós para ele, não havia boa aparência nele, para que o desejássemos.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3</a:t>
            </a:r>
            <a:r>
              <a:rPr lang="pt-PT" dirty="0"/>
              <a:t> Era desprezado, e o mais rejeitado entre os homens, homem de dores, e experimentado nos trabalhos; e, como um de quem os homens escondiam o rosto, era desprezado, e não fizemos dele caso algum.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4 </a:t>
            </a:r>
            <a:r>
              <a:rPr lang="pt-PT" dirty="0"/>
              <a:t>Verdadeiramente ele tomou sobre si as nossas enfermidades, e as nossas dores levou sobre si; e nós o reputávamos por aflito, ferido de Deus, e oprimido.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41720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168ECD4-0F92-681C-9B65-0BE5CD9068A5}"/>
              </a:ext>
            </a:extLst>
          </p:cNvPr>
          <p:cNvSpPr txBox="1"/>
          <p:nvPr/>
        </p:nvSpPr>
        <p:spPr>
          <a:xfrm>
            <a:off x="466253" y="978208"/>
            <a:ext cx="8211493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5</a:t>
            </a:r>
            <a:r>
              <a:rPr lang="pt-PT" sz="2000" dirty="0"/>
              <a:t> Mas ele foi ferido por causa das nossas transgressões, e moído por causa das nossas iniquidades; o castigo que nos traz a paz estava sobre ele, e pelas suas pisaduras fomos sarados.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Mateus 8:14-17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15</a:t>
            </a:r>
            <a:r>
              <a:rPr lang="pt-PT" sz="2000" dirty="0"/>
              <a:t> E tocou-lhe na mão, e a febre a deixou; e levantou-se, e serviu-os.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16</a:t>
            </a:r>
            <a:r>
              <a:rPr lang="pt-PT" sz="2000" dirty="0"/>
              <a:t> E, chegada a tarde, trouxeram-lhe muitos endemoninhados, e ele com a sua palavra expulsou deles os espíritos, e curou todos os que estavam enfermos;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17 </a:t>
            </a:r>
            <a:r>
              <a:rPr lang="pt-PT" sz="2000" dirty="0"/>
              <a:t>Para que se cumprisse o que fora dito pelo profeta Isaías, que diz: Ele tomou sobre si as nossas enfermidades, e levou as nossas doenças.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0129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5D7E31-4024-D56B-3AD5-74ACA16AD782}"/>
              </a:ext>
            </a:extLst>
          </p:cNvPr>
          <p:cNvSpPr txBox="1"/>
          <p:nvPr/>
        </p:nvSpPr>
        <p:spPr>
          <a:xfrm>
            <a:off x="1317279" y="1151774"/>
            <a:ext cx="650944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Tiago 5:14,15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14 </a:t>
            </a:r>
            <a:r>
              <a:rPr lang="pt-PT" sz="2000" dirty="0"/>
              <a:t>Está alguém entre vós doente? Chame os presbíteros da igreja, e orem sobre ele, ungindo-o com azeite em nome do Senhor;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15</a:t>
            </a:r>
            <a:r>
              <a:rPr lang="pt-PT" sz="2000" dirty="0"/>
              <a:t> E a oração da fé salvará o doente, e o Senhor o levantará; e, se houver cometido pecados, ser-lhe-ão perdoados.</a:t>
            </a:r>
          </a:p>
        </p:txBody>
      </p:sp>
    </p:spTree>
    <p:extLst>
      <p:ext uri="{BB962C8B-B14F-4D97-AF65-F5344CB8AC3E}">
        <p14:creationId xmlns:p14="http://schemas.microsoft.com/office/powerpoint/2010/main" val="39205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1719026" y="3044279"/>
            <a:ext cx="57059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I - A PROMESSA BÍBLICA DA CURA DIVINA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1.	A profecia messiânica de Isaías 53</a:t>
            </a:r>
            <a:r>
              <a:rPr lang="pt-PT" dirty="0"/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33EA80-6E0D-5B52-A2D1-A108D62EADC0}"/>
              </a:ext>
            </a:extLst>
          </p:cNvPr>
          <p:cNvSpPr txBox="1"/>
          <p:nvPr/>
        </p:nvSpPr>
        <p:spPr>
          <a:xfrm>
            <a:off x="1719026" y="4066028"/>
            <a:ext cx="64109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Isaías 53 regista a obra completa de Cristo no Calvário.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Salvação e Libertação </a:t>
            </a:r>
            <a:r>
              <a:rPr lang="pt-PT" sz="2000" b="1" dirty="0">
                <a:solidFill>
                  <a:srgbClr val="FF0000"/>
                </a:solidFill>
              </a:rPr>
              <a:t>João 8.32 e 36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Cura Física </a:t>
            </a:r>
            <a:r>
              <a:rPr lang="pt-PT" sz="2000" b="1" dirty="0">
                <a:solidFill>
                  <a:srgbClr val="FF0000"/>
                </a:solidFill>
              </a:rPr>
              <a:t>Isaías 53.4,5, Mateus 9.35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 cumprimento da profecia de </a:t>
            </a:r>
            <a:r>
              <a:rPr lang="pt-PT" sz="2000" b="1" dirty="0">
                <a:solidFill>
                  <a:srgbClr val="FF0000"/>
                </a:solidFill>
              </a:rPr>
              <a:t>Isaías 53.4,5 </a:t>
            </a:r>
            <a:r>
              <a:rPr lang="pt-PT" sz="2000" b="1" dirty="0"/>
              <a:t>está no NT um exemplo é </a:t>
            </a:r>
            <a:r>
              <a:rPr lang="pt-PT" sz="2000" b="1" dirty="0">
                <a:solidFill>
                  <a:srgbClr val="FF0000"/>
                </a:solidFill>
              </a:rPr>
              <a:t>Mateus 8.17</a:t>
            </a:r>
          </a:p>
        </p:txBody>
      </p:sp>
    </p:spTree>
    <p:extLst>
      <p:ext uri="{BB962C8B-B14F-4D97-AF65-F5344CB8AC3E}">
        <p14:creationId xmlns:p14="http://schemas.microsoft.com/office/powerpoint/2010/main" val="839155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1719026" y="3044279"/>
            <a:ext cx="59673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I - A PROMESSA BÍBLICA DA CURA DIVINA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2.	O cumprimento profético no ministério de Jesus.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33EA80-6E0D-5B52-A2D1-A108D62EADC0}"/>
              </a:ext>
            </a:extLst>
          </p:cNvPr>
          <p:cNvSpPr txBox="1"/>
          <p:nvPr/>
        </p:nvSpPr>
        <p:spPr>
          <a:xfrm>
            <a:off x="1719026" y="4066028"/>
            <a:ext cx="718958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Mateus 8.14-17 confirma a profecia de Isaías 53.4,5;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A cura divina completa é a obra de Salvação feita por Jesus na cruz no calvário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Após a cura da sogra de Pedro, Jesus expulsou demónios, e disse: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i="1" dirty="0"/>
              <a:t>“para que se cumprisse o que fora dito pelo profeta Isaías, que diz: Ele tomou sobre si as nossas enfermidades e levou as nossas doenças” (Mateus 8.17).</a:t>
            </a:r>
          </a:p>
        </p:txBody>
      </p:sp>
    </p:spTree>
    <p:extLst>
      <p:ext uri="{BB962C8B-B14F-4D97-AF65-F5344CB8AC3E}">
        <p14:creationId xmlns:p14="http://schemas.microsoft.com/office/powerpoint/2010/main" val="423843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1719026" y="3044279"/>
            <a:ext cx="59673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I - A PROMESSA BÍBLICA DA CURA DIVINA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2.	O cumprimento profético no ministério de Jesus.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67CB8E-4931-55AF-1B3B-8E714CD613F0}"/>
              </a:ext>
            </a:extLst>
          </p:cNvPr>
          <p:cNvSpPr txBox="1"/>
          <p:nvPr/>
        </p:nvSpPr>
        <p:spPr>
          <a:xfrm>
            <a:off x="1719026" y="4295867"/>
            <a:ext cx="61212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Por sua obra na cruz do Calvário somos autorizados a expulsar demónios e curar os enfermos </a:t>
            </a:r>
            <a:r>
              <a:rPr lang="pt-PT" sz="2000" b="1" dirty="0">
                <a:solidFill>
                  <a:srgbClr val="FF0000"/>
                </a:solidFill>
              </a:rPr>
              <a:t>Marcos 16.17,18</a:t>
            </a:r>
          </a:p>
        </p:txBody>
      </p:sp>
    </p:spTree>
    <p:extLst>
      <p:ext uri="{BB962C8B-B14F-4D97-AF65-F5344CB8AC3E}">
        <p14:creationId xmlns:p14="http://schemas.microsoft.com/office/powerpoint/2010/main" val="719983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1587750" y="3044279"/>
            <a:ext cx="6383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I - A PROMESSA BÍBLICA DA CURA DIVINA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3. Os ministros são chamados a orar e ungir os enfermos.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67CB8E-4931-55AF-1B3B-8E714CD613F0}"/>
              </a:ext>
            </a:extLst>
          </p:cNvPr>
          <p:cNvSpPr txBox="1"/>
          <p:nvPr/>
        </p:nvSpPr>
        <p:spPr>
          <a:xfrm>
            <a:off x="1587750" y="4024263"/>
            <a:ext cx="70899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Conforme </a:t>
            </a:r>
            <a:r>
              <a:rPr lang="pt-PT" sz="2000" b="1" i="1" dirty="0">
                <a:solidFill>
                  <a:srgbClr val="FF0000"/>
                </a:solidFill>
              </a:rPr>
              <a:t>Tiago 5.14,15 </a:t>
            </a:r>
            <a:r>
              <a:rPr lang="pt-PT" sz="2000" i="1" dirty="0"/>
              <a:t>os ministros são chamados a orar e ungir com azeite os enfermos, e a oração da fé curará o doente.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Também Tiago fala da confissão de pecados que também são perdoados podendo dar saúde para a alma.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Neste texto de Tiago temos; </a:t>
            </a:r>
            <a:r>
              <a:rPr lang="pt-PT" sz="2000" b="1" i="1" dirty="0">
                <a:solidFill>
                  <a:srgbClr val="FF0000"/>
                </a:solidFill>
              </a:rPr>
              <a:t>(Saúde Física e Saúde Espiritual)</a:t>
            </a:r>
          </a:p>
        </p:txBody>
      </p:sp>
    </p:spTree>
    <p:extLst>
      <p:ext uri="{BB962C8B-B14F-4D97-AF65-F5344CB8AC3E}">
        <p14:creationId xmlns:p14="http://schemas.microsoft.com/office/powerpoint/2010/main" val="1152940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896293" y="3044279"/>
            <a:ext cx="77814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rgbClr val="FF0000"/>
                </a:solidFill>
              </a:rPr>
              <a:t> </a:t>
            </a:r>
            <a:r>
              <a:rPr lang="pt-PT" sz="2400" b="1" dirty="0"/>
              <a:t>II - ORIGEM E CONSEQUÊNCIAS DAS DOENÇAS NO MUNDO</a:t>
            </a:r>
            <a:endParaRPr lang="pt-PT" sz="2000" b="1" dirty="0"/>
          </a:p>
          <a:p>
            <a:r>
              <a:rPr lang="pt-PT" sz="2000" b="1" dirty="0">
                <a:solidFill>
                  <a:srgbClr val="FF0000"/>
                </a:solidFill>
              </a:rPr>
              <a:t>1.	A origem das doenças no Éden.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CE55C23-CA5F-FBCF-A061-D9D5BECCDFFF}"/>
              </a:ext>
            </a:extLst>
          </p:cNvPr>
          <p:cNvSpPr txBox="1"/>
          <p:nvPr/>
        </p:nvSpPr>
        <p:spPr>
          <a:xfrm>
            <a:off x="896293" y="4107639"/>
            <a:ext cx="63464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As doenças se originou da desobediência dos nossos primeiros pais Gênesis 3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As doenças, dores, sofrimentos e morte são consequência do pecado (</a:t>
            </a:r>
            <a:r>
              <a:rPr lang="pt-PT" sz="2000" dirty="0" err="1"/>
              <a:t>Gn</a:t>
            </a:r>
            <a:r>
              <a:rPr lang="pt-PT" sz="2000" dirty="0"/>
              <a:t> 3.1-7,22-24)</a:t>
            </a:r>
          </a:p>
        </p:txBody>
      </p:sp>
    </p:spTree>
    <p:extLst>
      <p:ext uri="{BB962C8B-B14F-4D97-AF65-F5344CB8AC3E}">
        <p14:creationId xmlns:p14="http://schemas.microsoft.com/office/powerpoint/2010/main" val="919629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681272" y="2799835"/>
            <a:ext cx="77814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rgbClr val="FF0000"/>
                </a:solidFill>
              </a:rPr>
              <a:t> </a:t>
            </a:r>
            <a:r>
              <a:rPr lang="pt-PT" sz="2400" b="1" dirty="0"/>
              <a:t>II - ORIGEM E CONSEQUÊNCIAS DAS DOENÇAS NO MUNDO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2.	A consequência do advento da doença.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1D054A-5C96-92FF-EF2B-9E3A6348C896}"/>
              </a:ext>
            </a:extLst>
          </p:cNvPr>
          <p:cNvSpPr txBox="1"/>
          <p:nvPr/>
        </p:nvSpPr>
        <p:spPr>
          <a:xfrm>
            <a:off x="181067" y="3806979"/>
            <a:ext cx="878186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Alem das doenças como consequência do pecado, a natureza humana foi corrompida com a diminuição do tempo de vida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A Bíblia revela que Adão viveu 930 anos; Sete, 912 anos; </a:t>
            </a:r>
            <a:r>
              <a:rPr lang="pt-PT" sz="2000" dirty="0" err="1"/>
              <a:t>Enos</a:t>
            </a:r>
            <a:r>
              <a:rPr lang="pt-PT" sz="2000" dirty="0"/>
              <a:t>, 905 anos; a idade de outros importantes personagens bíblico foi com o tempo, diminuindo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Gn</a:t>
            </a:r>
            <a:r>
              <a:rPr lang="pt-PT" sz="2000" b="1" dirty="0">
                <a:solidFill>
                  <a:srgbClr val="FF0000"/>
                </a:solidFill>
              </a:rPr>
              <a:t> 5.1-32).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000" dirty="0"/>
              <a:t>Ao anunciar o Dilúvio para Noé, Deus demarcou o limite da vida humana aos 120 anos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Gn</a:t>
            </a:r>
            <a:r>
              <a:rPr lang="pt-PT" sz="2000" b="1" dirty="0">
                <a:solidFill>
                  <a:srgbClr val="FF0000"/>
                </a:solidFill>
              </a:rPr>
              <a:t> 6.3,13; 2 </a:t>
            </a:r>
            <a:r>
              <a:rPr lang="pt-PT" sz="2000" b="1" dirty="0" err="1">
                <a:solidFill>
                  <a:srgbClr val="FF0000"/>
                </a:solidFill>
              </a:rPr>
              <a:t>Pe</a:t>
            </a:r>
            <a:r>
              <a:rPr lang="pt-PT" sz="2000" b="1" dirty="0">
                <a:solidFill>
                  <a:srgbClr val="FF0000"/>
                </a:solidFill>
              </a:rPr>
              <a:t> 2.5).</a:t>
            </a:r>
          </a:p>
          <a:p>
            <a:r>
              <a:rPr lang="pt-PT" sz="1200" b="1" i="1" dirty="0">
                <a:solidFill>
                  <a:srgbClr val="FF0000"/>
                </a:solidFill>
              </a:rPr>
              <a:t>O Salmo 90 afirma uma expectativa de vida mais curta: “A duração da nossa vida é de setenta anos, e se alguns, pela sua robustez, chegam a oitenta anos, o melhor deles é canseira e enfado, pois passa rapidamente, e nós voamos” (SI 90.10).</a:t>
            </a:r>
          </a:p>
        </p:txBody>
      </p:sp>
    </p:spTree>
    <p:extLst>
      <p:ext uri="{BB962C8B-B14F-4D97-AF65-F5344CB8AC3E}">
        <p14:creationId xmlns:p14="http://schemas.microsoft.com/office/powerpoint/2010/main" val="4236113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681272" y="2799835"/>
            <a:ext cx="77814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rgbClr val="FF0000"/>
                </a:solidFill>
              </a:rPr>
              <a:t> </a:t>
            </a:r>
            <a:r>
              <a:rPr lang="pt-PT" sz="2400" b="1" dirty="0"/>
              <a:t>II - ORIGEM E CONSEQUÊNCIAS DAS DOENÇAS NO MUNDO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3.	A proliferação de doenças.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6A3FF69-B3B2-4B09-AE34-A860C70AD819}"/>
              </a:ext>
            </a:extLst>
          </p:cNvPr>
          <p:cNvSpPr txBox="1"/>
          <p:nvPr/>
        </p:nvSpPr>
        <p:spPr>
          <a:xfrm>
            <a:off x="681272" y="4022444"/>
            <a:ext cx="80756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Podemos classificá-las em duas ordens de existências: a física e a mental.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Física – diabetes, doenças cardíacas e depressão que gera o suicídio,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Não estamos imunes a qualquer tipo de doenças.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Infelizmente, muitos incautos são ludibriados com falsas promessas de curas e, por isso, não procuram ajuda médica e, o que poderia ser tratado, acaba se agravando.</a:t>
            </a:r>
          </a:p>
        </p:txBody>
      </p:sp>
    </p:spTree>
    <p:extLst>
      <p:ext uri="{BB962C8B-B14F-4D97-AF65-F5344CB8AC3E}">
        <p14:creationId xmlns:p14="http://schemas.microsoft.com/office/powerpoint/2010/main" val="3806952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681272" y="2799835"/>
            <a:ext cx="77814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rgbClr val="FF0000"/>
                </a:solidFill>
              </a:rPr>
              <a:t> </a:t>
            </a:r>
            <a:r>
              <a:rPr lang="pt-PT" sz="2400" b="1" dirty="0"/>
              <a:t>II - ORIGEM E CONSEQUÊNCIAS DAS DOENÇAS NO MUNDO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3.	A proliferação de doenças.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6A3FF69-B3B2-4B09-AE34-A860C70AD819}"/>
              </a:ext>
            </a:extLst>
          </p:cNvPr>
          <p:cNvSpPr txBox="1"/>
          <p:nvPr/>
        </p:nvSpPr>
        <p:spPr>
          <a:xfrm>
            <a:off x="681272" y="3868535"/>
            <a:ext cx="807569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Conforme </a:t>
            </a:r>
            <a:r>
              <a:rPr lang="pt-PT" sz="2000" b="1" dirty="0">
                <a:solidFill>
                  <a:srgbClr val="FF0000"/>
                </a:solidFill>
              </a:rPr>
              <a:t>Romanos 8.23 </a:t>
            </a:r>
            <a:r>
              <a:rPr lang="pt-PT" sz="2000" dirty="0"/>
              <a:t>esperamos a remissão do nosso corpo e até que aconteça sofremos com dores e sofrimentos.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Devemos orar para que Jesus cure as doenças, mas, precisamos buscar auxilio dos médicos.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Isso nada tem a ver com falta de fé, mas com o zelo de quem é templo do Espírito Santo </a:t>
            </a:r>
            <a:r>
              <a:rPr lang="pt-PT" sz="2000" b="1" dirty="0">
                <a:solidFill>
                  <a:srgbClr val="FF0000"/>
                </a:solidFill>
              </a:rPr>
              <a:t>(1 Co 6.19).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>
                <a:solidFill>
                  <a:srgbClr val="FF0000"/>
                </a:solidFill>
              </a:rPr>
              <a:t>Ou não sabeis que o vosso corpo é o templo do Espírito Santo, que habita em vós, proveniente de Deus, e que não sois de vós mesmos?</a:t>
            </a:r>
          </a:p>
        </p:txBody>
      </p:sp>
    </p:spTree>
    <p:extLst>
      <p:ext uri="{BB962C8B-B14F-4D97-AF65-F5344CB8AC3E}">
        <p14:creationId xmlns:p14="http://schemas.microsoft.com/office/powerpoint/2010/main" val="1588963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681273" y="2721114"/>
            <a:ext cx="7781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III - JESUS CRISTO CURA SIM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1.	A Cura Divina faz parte do Plano de Deus.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000518B-428B-1E4D-CFAB-626A01E387CC}"/>
              </a:ext>
            </a:extLst>
          </p:cNvPr>
          <p:cNvSpPr txBox="1"/>
          <p:nvPr/>
        </p:nvSpPr>
        <p:spPr>
          <a:xfrm>
            <a:off x="681273" y="3615143"/>
            <a:ext cx="810964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Deus se agrada em curar o doente, pois quando isso acontece, confirma alguém confiando em seu poder de curar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Ele curou Israel no deserto e declarou: “eu sou o Senhor, que te sara”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Êx</a:t>
            </a:r>
            <a:r>
              <a:rPr lang="pt-PT" b="1" dirty="0">
                <a:solidFill>
                  <a:srgbClr val="FF0000"/>
                </a:solidFill>
              </a:rPr>
              <a:t> 15.26)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Curar pessoas faz parte do plano de Deus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Jesus, depois de curar teve compaixão </a:t>
            </a:r>
            <a:r>
              <a:rPr lang="pt-PT" b="1" dirty="0">
                <a:solidFill>
                  <a:srgbClr val="FF0000"/>
                </a:solidFill>
              </a:rPr>
              <a:t>Mateus 9.35.36: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1600" i="1" dirty="0">
                <a:solidFill>
                  <a:srgbClr val="FF0000"/>
                </a:solidFill>
              </a:rPr>
              <a:t>E percorria Jesus todas as cidades e aldeias, ensinando nas sinagogas deles, e pregando o evangelho do reino, e curando todas as enfermidades e moléstias entre o povo.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1600" i="1" dirty="0">
                <a:solidFill>
                  <a:srgbClr val="FF0000"/>
                </a:solidFill>
              </a:rPr>
              <a:t>E, vendo as multidões, teve grande compaixão delas, porque andavam cansadas e desgarradas, como ovelhas que não têm pastor.</a:t>
            </a:r>
          </a:p>
        </p:txBody>
      </p:sp>
    </p:spTree>
    <p:extLst>
      <p:ext uri="{BB962C8B-B14F-4D97-AF65-F5344CB8AC3E}">
        <p14:creationId xmlns:p14="http://schemas.microsoft.com/office/powerpoint/2010/main" val="1208452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681273" y="2721114"/>
            <a:ext cx="7781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III - JESUS CRISTO CURA SIM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2.	Jesus cura.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DFEEEF-D850-7942-5101-99EA871F5C3A}"/>
              </a:ext>
            </a:extLst>
          </p:cNvPr>
          <p:cNvSpPr txBox="1"/>
          <p:nvPr/>
        </p:nvSpPr>
        <p:spPr>
          <a:xfrm>
            <a:off x="362137" y="3651356"/>
            <a:ext cx="84197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O mesmo Senhor Jesus que curou nos Evangelhos é o mesmo que cura hoje.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Ele tem o poder curador. Nosso Senhor “é o mesmo ontem, e hoje, e eternamente” (</a:t>
            </a:r>
            <a:r>
              <a:rPr lang="pt-PT" sz="1600" dirty="0" err="1"/>
              <a:t>Hb</a:t>
            </a:r>
            <a:r>
              <a:rPr lang="pt-PT" sz="1600" dirty="0"/>
              <a:t> 13.8).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O Jesus que curou a mulher do fluxo de sangue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Mt</a:t>
            </a:r>
            <a:r>
              <a:rPr lang="pt-PT" sz="2000" b="1" dirty="0">
                <a:solidFill>
                  <a:srgbClr val="FF0000"/>
                </a:solidFill>
              </a:rPr>
              <a:t> 9.19-22), </a:t>
            </a:r>
            <a:r>
              <a:rPr lang="pt-PT" sz="2000" dirty="0"/>
              <a:t>cura hoje;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O Jesus que curou o cego de Jerico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Mc</a:t>
            </a:r>
            <a:r>
              <a:rPr lang="pt-PT" b="1" dirty="0">
                <a:solidFill>
                  <a:srgbClr val="FF0000"/>
                </a:solidFill>
              </a:rPr>
              <a:t> 14.46-52), </a:t>
            </a:r>
            <a:r>
              <a:rPr lang="pt-PT" dirty="0"/>
              <a:t>cura sim; o Jesus que levantou a filha de Jairo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Mc</a:t>
            </a:r>
            <a:r>
              <a:rPr lang="pt-PT" b="1" dirty="0">
                <a:solidFill>
                  <a:srgbClr val="FF0000"/>
                </a:solidFill>
              </a:rPr>
              <a:t> 5.35-43), </a:t>
            </a:r>
            <a:r>
              <a:rPr lang="pt-PT" dirty="0"/>
              <a:t>levanta qualquer ser humano de sua enfermidade.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1600" dirty="0"/>
              <a:t>O poder de Jesus pelo Espírito Santo que está na igreja cura toda e qualquer enfermidade.</a:t>
            </a:r>
          </a:p>
        </p:txBody>
      </p:sp>
    </p:spTree>
    <p:extLst>
      <p:ext uri="{BB962C8B-B14F-4D97-AF65-F5344CB8AC3E}">
        <p14:creationId xmlns:p14="http://schemas.microsoft.com/office/powerpoint/2010/main" val="195250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5F5F77-CCB1-CFE3-76AF-FC4883D04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5" t="3828" r="6008" b="48119"/>
          <a:stretch/>
        </p:blipFill>
        <p:spPr>
          <a:xfrm>
            <a:off x="-1" y="0"/>
            <a:ext cx="9153550" cy="25621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A0450A-BAED-BA2D-BABE-E3D15FA172CA}"/>
              </a:ext>
            </a:extLst>
          </p:cNvPr>
          <p:cNvSpPr txBox="1"/>
          <p:nvPr/>
        </p:nvSpPr>
        <p:spPr>
          <a:xfrm>
            <a:off x="681273" y="2721114"/>
            <a:ext cx="7781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III - JESUS CRISTO CURA SIM</a:t>
            </a:r>
          </a:p>
          <a:p>
            <a:r>
              <a:rPr lang="pt-PT" sz="2000" b="1" dirty="0">
                <a:solidFill>
                  <a:srgbClr val="FF0000"/>
                </a:solidFill>
              </a:rPr>
              <a:t>3. O que podemos fazer para receber a Cura Divina?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B2F3958-7C05-A3CA-04FC-F1145FA76B91}"/>
              </a:ext>
            </a:extLst>
          </p:cNvPr>
          <p:cNvSpPr txBox="1"/>
          <p:nvPr/>
        </p:nvSpPr>
        <p:spPr>
          <a:xfrm>
            <a:off x="681272" y="3587982"/>
            <a:ext cx="809153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Crer que Jesus pode curar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Confiar no poder de Jesus Cristo para curar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Pedir aos líderes da igreja local que orem por nós ungindo-nos com azeite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Perseverar na fé e em oração aguardando o tempo de Deus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Procure auxílio médico, pois a cura pode ser por meio de tratamento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dirty="0"/>
              <a:t>A cura pode ser de maneira sobrenatural, mas Deus pode abençoar os médicos para nos curar.</a:t>
            </a:r>
          </a:p>
        </p:txBody>
      </p:sp>
    </p:spTree>
    <p:extLst>
      <p:ext uri="{BB962C8B-B14F-4D97-AF65-F5344CB8AC3E}">
        <p14:creationId xmlns:p14="http://schemas.microsoft.com/office/powerpoint/2010/main" val="2747136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604860-F1A8-73E6-1C40-E336A4F04840}"/>
              </a:ext>
            </a:extLst>
          </p:cNvPr>
          <p:cNvSpPr txBox="1"/>
          <p:nvPr/>
        </p:nvSpPr>
        <p:spPr>
          <a:xfrm>
            <a:off x="1235798" y="602985"/>
            <a:ext cx="66724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O que a profecia de Isaías 53 apresenta?]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15161C-3336-9BFD-06D6-E21D7B4AC873}"/>
              </a:ext>
            </a:extLst>
          </p:cNvPr>
          <p:cNvSpPr txBox="1"/>
          <p:nvPr/>
        </p:nvSpPr>
        <p:spPr>
          <a:xfrm>
            <a:off x="973247" y="2296945"/>
            <a:ext cx="719750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rgbClr val="FF0000"/>
                </a:solidFill>
              </a:rPr>
              <a:t>A profecia bíblica de Isaías 53 apresenta o Senhor Jesus como o Messias, o Cristo de Deus que foi pregado na Cruz do Calvário para a nossa redenção (Is 53.1-3).</a:t>
            </a:r>
          </a:p>
        </p:txBody>
      </p:sp>
    </p:spTree>
    <p:extLst>
      <p:ext uri="{BB962C8B-B14F-4D97-AF65-F5344CB8AC3E}">
        <p14:creationId xmlns:p14="http://schemas.microsoft.com/office/powerpoint/2010/main" val="353334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604860-F1A8-73E6-1C40-E336A4F04840}"/>
              </a:ext>
            </a:extLst>
          </p:cNvPr>
          <p:cNvSpPr txBox="1"/>
          <p:nvPr/>
        </p:nvSpPr>
        <p:spPr>
          <a:xfrm>
            <a:off x="973247" y="503397"/>
            <a:ext cx="71975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2.Como o evangelista Mateus se referiu ao episódio em que Jesus curou enfermos em Mateus 8?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15161C-3336-9BFD-06D6-E21D7B4AC873}"/>
              </a:ext>
            </a:extLst>
          </p:cNvPr>
          <p:cNvSpPr txBox="1"/>
          <p:nvPr/>
        </p:nvSpPr>
        <p:spPr>
          <a:xfrm>
            <a:off x="430038" y="2921633"/>
            <a:ext cx="828392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rgbClr val="FF0000"/>
                </a:solidFill>
              </a:rPr>
              <a:t>O evangelista Mateus se referiu a esse episódio da seguinte forma: “para que se cumprisse o que fora dito pelo profeta Isaías, que diz: Ele tomou sobre si as nossas enfermidades e levou as nossas doenças” (</a:t>
            </a:r>
            <a:r>
              <a:rPr lang="pt-PT" sz="3200" dirty="0" err="1">
                <a:solidFill>
                  <a:srgbClr val="FF0000"/>
                </a:solidFill>
              </a:rPr>
              <a:t>Mt</a:t>
            </a:r>
            <a:r>
              <a:rPr lang="pt-PT" sz="3200" dirty="0">
                <a:solidFill>
                  <a:srgbClr val="FF0000"/>
                </a:solidFill>
              </a:rPr>
              <a:t> 8.17).</a:t>
            </a:r>
          </a:p>
        </p:txBody>
      </p:sp>
    </p:spTree>
    <p:extLst>
      <p:ext uri="{BB962C8B-B14F-4D97-AF65-F5344CB8AC3E}">
        <p14:creationId xmlns:p14="http://schemas.microsoft.com/office/powerpoint/2010/main" val="335245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604860-F1A8-73E6-1C40-E336A4F04840}"/>
              </a:ext>
            </a:extLst>
          </p:cNvPr>
          <p:cNvSpPr txBox="1"/>
          <p:nvPr/>
        </p:nvSpPr>
        <p:spPr>
          <a:xfrm>
            <a:off x="1620568" y="412326"/>
            <a:ext cx="59028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O que aconteceu como consequência do pecado do ser humano?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15161C-3336-9BFD-06D6-E21D7B4AC873}"/>
              </a:ext>
            </a:extLst>
          </p:cNvPr>
          <p:cNvSpPr txBox="1"/>
          <p:nvPr/>
        </p:nvSpPr>
        <p:spPr>
          <a:xfrm>
            <a:off x="1025302" y="2767724"/>
            <a:ext cx="70933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rgbClr val="FF0000"/>
                </a:solidFill>
              </a:rPr>
              <a:t>O pecado do ser humano fez com que as enfermidades surgissem, acompanhadas de dor, sofrimento e morte.</a:t>
            </a:r>
          </a:p>
        </p:txBody>
      </p:sp>
    </p:spTree>
    <p:extLst>
      <p:ext uri="{BB962C8B-B14F-4D97-AF65-F5344CB8AC3E}">
        <p14:creationId xmlns:p14="http://schemas.microsoft.com/office/powerpoint/2010/main" val="60638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604860-F1A8-73E6-1C40-E336A4F04840}"/>
              </a:ext>
            </a:extLst>
          </p:cNvPr>
          <p:cNvSpPr txBox="1"/>
          <p:nvPr/>
        </p:nvSpPr>
        <p:spPr>
          <a:xfrm>
            <a:off x="1620568" y="412326"/>
            <a:ext cx="59028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4. Cite uma das principais consequências do pecado e do advento das doenças.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15161C-3336-9BFD-06D6-E21D7B4AC873}"/>
              </a:ext>
            </a:extLst>
          </p:cNvPr>
          <p:cNvSpPr txBox="1"/>
          <p:nvPr/>
        </p:nvSpPr>
        <p:spPr>
          <a:xfrm>
            <a:off x="1025302" y="2876366"/>
            <a:ext cx="709338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rgbClr val="FF0000"/>
                </a:solidFill>
              </a:rPr>
              <a:t>Uma das principais consequências do pecado, bem como do advento das doenças, foi a diminuição do tempo de vida do ser humano.</a:t>
            </a:r>
          </a:p>
        </p:txBody>
      </p:sp>
    </p:spTree>
    <p:extLst>
      <p:ext uri="{BB962C8B-B14F-4D97-AF65-F5344CB8AC3E}">
        <p14:creationId xmlns:p14="http://schemas.microsoft.com/office/powerpoint/2010/main" val="16683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604860-F1A8-73E6-1C40-E336A4F04840}"/>
              </a:ext>
            </a:extLst>
          </p:cNvPr>
          <p:cNvSpPr txBox="1"/>
          <p:nvPr/>
        </p:nvSpPr>
        <p:spPr>
          <a:xfrm>
            <a:off x="737854" y="502860"/>
            <a:ext cx="76682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5. Cite alguns princípios que devem acompanhar a nossa vida para experimentarmos a cura divina.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15161C-3336-9BFD-06D6-E21D7B4AC873}"/>
              </a:ext>
            </a:extLst>
          </p:cNvPr>
          <p:cNvSpPr txBox="1"/>
          <p:nvPr/>
        </p:nvSpPr>
        <p:spPr>
          <a:xfrm>
            <a:off x="384768" y="2815710"/>
            <a:ext cx="837445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rgbClr val="FF0000"/>
                </a:solidFill>
              </a:rPr>
              <a:t>Confiar no poder Jesus (</a:t>
            </a:r>
            <a:r>
              <a:rPr lang="pt-PT" sz="3200" dirty="0" err="1">
                <a:solidFill>
                  <a:srgbClr val="FF0000"/>
                </a:solidFill>
              </a:rPr>
              <a:t>Mt</a:t>
            </a:r>
            <a:r>
              <a:rPr lang="pt-PT" sz="3200" dirty="0">
                <a:solidFill>
                  <a:srgbClr val="FF0000"/>
                </a:solidFill>
              </a:rPr>
              <a:t> 7-12); pedir aos líderes da igreja local que orem por nós, ungindo-nos com o azeite (</a:t>
            </a:r>
            <a:r>
              <a:rPr lang="pt-PT" sz="3200" dirty="0" err="1">
                <a:solidFill>
                  <a:srgbClr val="FF0000"/>
                </a:solidFill>
              </a:rPr>
              <a:t>Tg</a:t>
            </a:r>
            <a:r>
              <a:rPr lang="pt-PT" sz="3200" dirty="0">
                <a:solidFill>
                  <a:srgbClr val="FF0000"/>
                </a:solidFill>
              </a:rPr>
              <a:t> 5.14-16); perseverar na fé e em oração (</a:t>
            </a:r>
            <a:r>
              <a:rPr lang="pt-PT" sz="3200" dirty="0" err="1">
                <a:solidFill>
                  <a:srgbClr val="FF0000"/>
                </a:solidFill>
              </a:rPr>
              <a:t>Lc</a:t>
            </a:r>
            <a:r>
              <a:rPr lang="pt-PT" sz="3200" dirty="0">
                <a:solidFill>
                  <a:srgbClr val="FF0000"/>
                </a:solidFill>
              </a:rPr>
              <a:t> 18.1-8); não deixar de procurar auxílio médico, quer para tratamento quer para confirmar a cura divina recebida.</a:t>
            </a:r>
          </a:p>
        </p:txBody>
      </p:sp>
    </p:spTree>
    <p:extLst>
      <p:ext uri="{BB962C8B-B14F-4D97-AF65-F5344CB8AC3E}">
        <p14:creationId xmlns:p14="http://schemas.microsoft.com/office/powerpoint/2010/main" val="308597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351</TotalTime>
  <Words>1665</Words>
  <Application>Microsoft Office PowerPoint</Application>
  <PresentationFormat>Apresentação no Ecrã (4:3)</PresentationFormat>
  <Paragraphs>109</Paragraphs>
  <Slides>24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6</cp:revision>
  <dcterms:created xsi:type="dcterms:W3CDTF">2024-11-01T10:23:01Z</dcterms:created>
  <dcterms:modified xsi:type="dcterms:W3CDTF">2024-11-04T22:49:58Z</dcterms:modified>
</cp:coreProperties>
</file>