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7" r:id="rId3"/>
    <p:sldId id="270" r:id="rId4"/>
    <p:sldId id="273" r:id="rId5"/>
    <p:sldId id="276" r:id="rId6"/>
    <p:sldId id="277" r:id="rId7"/>
    <p:sldId id="278" r:id="rId8"/>
    <p:sldId id="258" r:id="rId9"/>
    <p:sldId id="261" r:id="rId10"/>
    <p:sldId id="262" r:id="rId11"/>
    <p:sldId id="263" r:id="rId12"/>
    <p:sldId id="266" r:id="rId13"/>
    <p:sldId id="265" r:id="rId14"/>
    <p:sldId id="269" r:id="rId15"/>
    <p:sldId id="268" r:id="rId16"/>
    <p:sldId id="267" r:id="rId17"/>
    <p:sldId id="264" r:id="rId18"/>
    <p:sldId id="272" r:id="rId19"/>
    <p:sldId id="271" r:id="rId20"/>
    <p:sldId id="279" r:id="rId21"/>
    <p:sldId id="280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550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546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5174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493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898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4584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32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912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128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40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122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21D00-41FF-4725-A93A-942A09F66DDA}" type="datetimeFigureOut">
              <a:rPr lang="pt-PT" smtClean="0"/>
              <a:t>06/12/2024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3913F-369B-4D55-A3AA-C9DADC615A0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080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54291DA-B04C-BBF0-CA3C-CFFCAF5F9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66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670F5B0-9500-7279-6B5E-8AB67DCD8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0" y="2831792"/>
            <a:ext cx="1889924" cy="235326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8EF3C0A-1DA2-CB6D-08D6-DF9A9B8B8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0" y="1939391"/>
            <a:ext cx="2170364" cy="9693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4EFA44-6915-4640-CED5-32FD30DB3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349" y="1682344"/>
            <a:ext cx="4651651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6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3102D1-38A4-3B4F-06BC-AAF3D419ACA0}"/>
              </a:ext>
            </a:extLst>
          </p:cNvPr>
          <p:cNvSpPr txBox="1"/>
          <p:nvPr/>
        </p:nvSpPr>
        <p:spPr>
          <a:xfrm>
            <a:off x="4051426" y="498964"/>
            <a:ext cx="50925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/>
              <a:t>TEXTO ÁUREO</a:t>
            </a:r>
          </a:p>
          <a:p>
            <a:r>
              <a:rPr lang="pt-PT" sz="3600" dirty="0"/>
              <a:t> </a:t>
            </a:r>
          </a:p>
          <a:p>
            <a:endParaRPr lang="pt-PT" sz="3600" dirty="0"/>
          </a:p>
          <a:p>
            <a:r>
              <a:rPr lang="pt-PT" sz="3600" dirty="0"/>
              <a:t>“Porque aos seus anjos dará ordem a teu respeito, para te guardarem em todos os teus caminhos.” (</a:t>
            </a:r>
            <a:r>
              <a:rPr lang="pt-PT" sz="3600" dirty="0" err="1"/>
              <a:t>Sl</a:t>
            </a:r>
            <a:r>
              <a:rPr lang="pt-PT" sz="3600" dirty="0"/>
              <a:t> 91.11).</a:t>
            </a:r>
          </a:p>
        </p:txBody>
      </p:sp>
    </p:spTree>
    <p:extLst>
      <p:ext uri="{BB962C8B-B14F-4D97-AF65-F5344CB8AC3E}">
        <p14:creationId xmlns:p14="http://schemas.microsoft.com/office/powerpoint/2010/main" val="200462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3102D1-38A4-3B4F-06BC-AAF3D419ACA0}"/>
              </a:ext>
            </a:extLst>
          </p:cNvPr>
          <p:cNvSpPr txBox="1"/>
          <p:nvPr/>
        </p:nvSpPr>
        <p:spPr>
          <a:xfrm>
            <a:off x="3956365" y="978798"/>
            <a:ext cx="50925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i="1" dirty="0"/>
              <a:t>VERDADE PRÁTICA</a:t>
            </a:r>
          </a:p>
          <a:p>
            <a:r>
              <a:rPr lang="pt-PT" sz="3600" dirty="0"/>
              <a:t> </a:t>
            </a:r>
          </a:p>
          <a:p>
            <a:endParaRPr lang="pt-PT" sz="3600" dirty="0"/>
          </a:p>
          <a:p>
            <a:r>
              <a:rPr lang="pt-PT" sz="3600" dirty="0"/>
              <a:t>Deus promete sua divina proteção a todos os que são fiéis à sua Palavra.</a:t>
            </a:r>
          </a:p>
        </p:txBody>
      </p:sp>
    </p:spTree>
    <p:extLst>
      <p:ext uri="{BB962C8B-B14F-4D97-AF65-F5344CB8AC3E}">
        <p14:creationId xmlns:p14="http://schemas.microsoft.com/office/powerpoint/2010/main" val="176223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0B059C3-CF7D-BDFD-BA77-9CD3177BEA95}"/>
              </a:ext>
            </a:extLst>
          </p:cNvPr>
          <p:cNvSpPr txBox="1"/>
          <p:nvPr/>
        </p:nvSpPr>
        <p:spPr>
          <a:xfrm>
            <a:off x="2286000" y="504358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/>
              <a:t>LEITURA BÍBLICA EM CLASSE</a:t>
            </a:r>
          </a:p>
          <a:p>
            <a:r>
              <a:rPr lang="pt-PT" sz="2400" dirty="0"/>
              <a:t> </a:t>
            </a:r>
            <a:r>
              <a:rPr lang="pt-PT" sz="2400" b="1" i="1" dirty="0">
                <a:solidFill>
                  <a:srgbClr val="FF0000"/>
                </a:solidFill>
              </a:rPr>
              <a:t>Efésios 6.10-17; Salmos 91.1-8.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849A532-CE99-2725-3852-907EC70B623B}"/>
              </a:ext>
            </a:extLst>
          </p:cNvPr>
          <p:cNvSpPr txBox="1"/>
          <p:nvPr/>
        </p:nvSpPr>
        <p:spPr>
          <a:xfrm>
            <a:off x="991354" y="1507371"/>
            <a:ext cx="716129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FF0000"/>
                </a:solidFill>
              </a:rPr>
              <a:t>Efésios 6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10</a:t>
            </a:r>
            <a:r>
              <a:rPr lang="pt-PT" sz="2000" dirty="0"/>
              <a:t> — No demais, irmãos meus, fortalecei-vos no Senhor e na força do seu poder.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11</a:t>
            </a:r>
            <a:r>
              <a:rPr lang="pt-PT" sz="2000" dirty="0"/>
              <a:t> — Revesti-vos de toda a armadura de Deus, para que possais estar firmes contra as astutas ciladas do diabo;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12</a:t>
            </a:r>
            <a:r>
              <a:rPr lang="pt-PT" sz="2000" dirty="0"/>
              <a:t> — porque não temos que lutar contra carne e sangue, mas, sim, contra os principados, contra as potestades, contra os príncipes das trevas deste século, contra as hostes espirituais da maldade, nos lugares celestiais.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13</a:t>
            </a:r>
            <a:r>
              <a:rPr lang="pt-PT" sz="2000" dirty="0"/>
              <a:t> — Portanto, tomai toda a armadura de Deus, para que possais resistir no dia mau e, havendo feito tudo, ficar firmes.</a:t>
            </a:r>
          </a:p>
        </p:txBody>
      </p:sp>
    </p:spTree>
    <p:extLst>
      <p:ext uri="{BB962C8B-B14F-4D97-AF65-F5344CB8AC3E}">
        <p14:creationId xmlns:p14="http://schemas.microsoft.com/office/powerpoint/2010/main" val="358762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B97029F-073B-C456-EA23-0E883A7495DE}"/>
              </a:ext>
            </a:extLst>
          </p:cNvPr>
          <p:cNvSpPr txBox="1"/>
          <p:nvPr/>
        </p:nvSpPr>
        <p:spPr>
          <a:xfrm>
            <a:off x="1318411" y="667041"/>
            <a:ext cx="650717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14</a:t>
            </a:r>
            <a:r>
              <a:rPr lang="pt-PT" sz="2000" dirty="0"/>
              <a:t> — Estai, pois, firmes, tendo cingidos os </a:t>
            </a:r>
            <a:r>
              <a:rPr lang="pt-PT" dirty="0"/>
              <a:t>vossos</a:t>
            </a:r>
            <a:r>
              <a:rPr lang="pt-PT" sz="2000" dirty="0"/>
              <a:t> lombos com a verdade, e vestida a couraça da justiça,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15</a:t>
            </a:r>
            <a:r>
              <a:rPr lang="pt-PT" sz="2000" dirty="0"/>
              <a:t> — e calçados os pés na preparação do evangelho da paz;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16</a:t>
            </a:r>
            <a:r>
              <a:rPr lang="pt-PT" sz="2000" dirty="0"/>
              <a:t> — tomando sobretudo o escudo da fé, com o qual podereis apagar todos os dardos inflamados do maligno.</a:t>
            </a:r>
          </a:p>
          <a:p>
            <a:endParaRPr lang="pt-PT" sz="2000" dirty="0"/>
          </a:p>
          <a:p>
            <a:r>
              <a:rPr lang="pt-PT" sz="2000" b="1" dirty="0">
                <a:solidFill>
                  <a:srgbClr val="FF0000"/>
                </a:solidFill>
              </a:rPr>
              <a:t>17</a:t>
            </a:r>
            <a:r>
              <a:rPr lang="pt-PT" sz="2000" dirty="0"/>
              <a:t> — Tomai também o capacete da salvação e a espada do Espírito, que é a palavra de Deus,</a:t>
            </a:r>
          </a:p>
        </p:txBody>
      </p:sp>
    </p:spTree>
    <p:extLst>
      <p:ext uri="{BB962C8B-B14F-4D97-AF65-F5344CB8AC3E}">
        <p14:creationId xmlns:p14="http://schemas.microsoft.com/office/powerpoint/2010/main" val="364848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689626E-C2D9-9990-71FC-7291AC6E1483}"/>
              </a:ext>
            </a:extLst>
          </p:cNvPr>
          <p:cNvSpPr txBox="1"/>
          <p:nvPr/>
        </p:nvSpPr>
        <p:spPr>
          <a:xfrm>
            <a:off x="411932" y="499334"/>
            <a:ext cx="83201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Salmo 91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1 </a:t>
            </a:r>
            <a:r>
              <a:rPr lang="pt-PT" dirty="0"/>
              <a:t>— Aquele que habita no esconderijo do Altíssimo, à sombra do Onipotente descansará.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 </a:t>
            </a:r>
            <a:r>
              <a:rPr lang="pt-PT" dirty="0"/>
              <a:t>— Direi do Senhor: Ele é o meu Deus, o meu refúgio, a minha fortaleza, e nele confiarei.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3</a:t>
            </a:r>
            <a:r>
              <a:rPr lang="pt-PT" dirty="0"/>
              <a:t> — Porque ele te livrará do laço do passarinheiro e da peste perniciosa.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4</a:t>
            </a:r>
            <a:r>
              <a:rPr lang="pt-PT" dirty="0"/>
              <a:t> — Ele te cobrirá com as suas penas, e debaixo das suas asas estarás seguro; a sua verdade é escudo e broquel.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5</a:t>
            </a:r>
            <a:r>
              <a:rPr lang="pt-PT" dirty="0"/>
              <a:t> — Não temerás espanto noturno, nem seta que voe de dia,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6</a:t>
            </a:r>
            <a:r>
              <a:rPr lang="pt-PT" dirty="0"/>
              <a:t> — nem peste que ande na escuridão, nem mortandade que assole ao meio-dia.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7</a:t>
            </a:r>
            <a:r>
              <a:rPr lang="pt-PT" dirty="0"/>
              <a:t> — Mil cairão ao teu lado, e dez mil, à tua direita, mas tu não serás atingido.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8</a:t>
            </a:r>
            <a:r>
              <a:rPr lang="pt-PT" dirty="0"/>
              <a:t> — Somente com os teus olhos olharás e verás a recompensa dos ímpios.</a:t>
            </a:r>
          </a:p>
        </p:txBody>
      </p:sp>
    </p:spTree>
    <p:extLst>
      <p:ext uri="{BB962C8B-B14F-4D97-AF65-F5344CB8AC3E}">
        <p14:creationId xmlns:p14="http://schemas.microsoft.com/office/powerpoint/2010/main" val="2657277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8C35B3E-C80B-8107-2857-40293B0315B5}"/>
              </a:ext>
            </a:extLst>
          </p:cNvPr>
          <p:cNvSpPr txBox="1"/>
          <p:nvPr/>
        </p:nvSpPr>
        <p:spPr>
          <a:xfrm>
            <a:off x="5359653" y="344032"/>
            <a:ext cx="260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F66961-E7FF-12EC-F63F-7420D9ED2D6E}"/>
              </a:ext>
            </a:extLst>
          </p:cNvPr>
          <p:cNvSpPr txBox="1"/>
          <p:nvPr/>
        </p:nvSpPr>
        <p:spPr>
          <a:xfrm>
            <a:off x="4286816" y="1282182"/>
            <a:ext cx="431397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dirty="0"/>
              <a:t>O Maligno investe contra o povo de Deus, mas perde a batalha, porque temos a promessa da sua proteção.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dirty="0"/>
              <a:t>O maligno não é um ser humano, mas um ser espiritual.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dirty="0"/>
              <a:t>O povo do Senhor batalha diariamente com satanás e seus demónios que são os seres espirituais.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pt-PT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dirty="0"/>
              <a:t>Só quem tem um relacionamento verdadeiro, sincero e fiel com Deus, tem a promessa da proteção divina</a:t>
            </a:r>
          </a:p>
        </p:txBody>
      </p:sp>
    </p:spTree>
    <p:extLst>
      <p:ext uri="{BB962C8B-B14F-4D97-AF65-F5344CB8AC3E}">
        <p14:creationId xmlns:p14="http://schemas.microsoft.com/office/powerpoint/2010/main" val="217221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880BE52-F7FC-7AF7-0AC7-72BBEA0BA0E8}"/>
              </a:ext>
            </a:extLst>
          </p:cNvPr>
          <p:cNvSpPr txBox="1"/>
          <p:nvPr/>
        </p:nvSpPr>
        <p:spPr>
          <a:xfrm>
            <a:off x="4250602" y="54596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I – PROTEÇÃO ESPIRITUAL CONTRA O INIMIGO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1</a:t>
            </a:r>
            <a:r>
              <a:rPr lang="pt-P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P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Proteção contra o maior Inimigo.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F822CA5-4CF7-080F-FEE6-6B016C73775A}"/>
              </a:ext>
            </a:extLst>
          </p:cNvPr>
          <p:cNvSpPr txBox="1"/>
          <p:nvPr/>
        </p:nvSpPr>
        <p:spPr>
          <a:xfrm>
            <a:off x="4250602" y="1656845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i="1" dirty="0"/>
              <a:t>A Bíblia nos ensina como vencer essa batalha espiritual contra as hostes espirituais da maldade, diariamente</a:t>
            </a:r>
          </a:p>
          <a:p>
            <a:r>
              <a:rPr lang="pt-PT" sz="2800" b="1" i="1" dirty="0">
                <a:solidFill>
                  <a:srgbClr val="FF0000"/>
                </a:solidFill>
              </a:rPr>
              <a:t>Efésios capítulo 6:10-18</a:t>
            </a:r>
          </a:p>
        </p:txBody>
      </p:sp>
    </p:spTree>
    <p:extLst>
      <p:ext uri="{BB962C8B-B14F-4D97-AF65-F5344CB8AC3E}">
        <p14:creationId xmlns:p14="http://schemas.microsoft.com/office/powerpoint/2010/main" val="842712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D9358DE-C1FC-7454-8FAC-411744F599FA}"/>
              </a:ext>
            </a:extLst>
          </p:cNvPr>
          <p:cNvSpPr txBox="1"/>
          <p:nvPr/>
        </p:nvSpPr>
        <p:spPr>
          <a:xfrm>
            <a:off x="4350190" y="51245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2</a:t>
            </a:r>
            <a:r>
              <a:rPr lang="pt-PT" sz="2000" b="1" i="1" dirty="0"/>
              <a:t>.	Os inimigos espirituais em Efésios.</a:t>
            </a:r>
            <a:endParaRPr lang="pt-PT" b="1" i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2A417A2-D92A-2F34-8F59-0AF9C54DEC40}"/>
              </a:ext>
            </a:extLst>
          </p:cNvPr>
          <p:cNvSpPr txBox="1"/>
          <p:nvPr/>
        </p:nvSpPr>
        <p:spPr>
          <a:xfrm>
            <a:off x="4255129" y="1255796"/>
            <a:ext cx="46670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Principados e governo do mal, potestades, príncipe das trevas deste século, hostes espirituais da maldade.</a:t>
            </a:r>
          </a:p>
          <a:p>
            <a:endParaRPr lang="pt-PT" sz="2000" b="1" dirty="0"/>
          </a:p>
          <a:p>
            <a:r>
              <a:rPr lang="pt-PT" sz="2000" b="1" dirty="0"/>
              <a:t>Todos esses grupos de inimigos batalham;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EB1E4043-4B4B-D018-703A-1B0240FC3481}"/>
              </a:ext>
            </a:extLst>
          </p:cNvPr>
          <p:cNvSpPr/>
          <p:nvPr/>
        </p:nvSpPr>
        <p:spPr>
          <a:xfrm>
            <a:off x="6104027" y="2939796"/>
            <a:ext cx="484632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245E28A-196E-E70D-F932-4FEEF46DAE35}"/>
              </a:ext>
            </a:extLst>
          </p:cNvPr>
          <p:cNvSpPr txBox="1"/>
          <p:nvPr/>
        </p:nvSpPr>
        <p:spPr>
          <a:xfrm>
            <a:off x="4255129" y="3579932"/>
            <a:ext cx="457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destruir a vida espiritual dos cristãos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Para destruir a igreja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Para destruir o ambiente que a igreja se reúne para adoração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Para destruir o culto que a igreja oferece a Deus</a:t>
            </a:r>
          </a:p>
          <a:p>
            <a:r>
              <a:rPr lang="pt-PT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Para inibir o avanço da igreja de Cristo</a:t>
            </a:r>
          </a:p>
        </p:txBody>
      </p:sp>
    </p:spTree>
    <p:extLst>
      <p:ext uri="{BB962C8B-B14F-4D97-AF65-F5344CB8AC3E}">
        <p14:creationId xmlns:p14="http://schemas.microsoft.com/office/powerpoint/2010/main" val="259744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E55E125-647C-02FB-40B4-E08A75C43558}"/>
              </a:ext>
            </a:extLst>
          </p:cNvPr>
          <p:cNvSpPr txBox="1"/>
          <p:nvPr/>
        </p:nvSpPr>
        <p:spPr>
          <a:xfrm>
            <a:off x="4730436" y="476236"/>
            <a:ext cx="3381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3. As armas espirituais do crente</a:t>
            </a:r>
            <a:r>
              <a:rPr lang="pt-PT" dirty="0"/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77598AB-0CC9-67AE-0DC3-9BAB46F768E8}"/>
              </a:ext>
            </a:extLst>
          </p:cNvPr>
          <p:cNvSpPr txBox="1"/>
          <p:nvPr/>
        </p:nvSpPr>
        <p:spPr>
          <a:xfrm>
            <a:off x="4135170" y="980534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i="1" dirty="0"/>
              <a:t>Para enfrentar inimigos espirituais precisamos usar armas espirituais </a:t>
            </a:r>
            <a:r>
              <a:rPr lang="pt-PT" b="1" i="1" dirty="0">
                <a:solidFill>
                  <a:srgbClr val="FF0000"/>
                </a:solidFill>
              </a:rPr>
              <a:t>Efésios 6.14-17</a:t>
            </a:r>
          </a:p>
          <a:p>
            <a:endParaRPr lang="pt-PT" b="1" i="1" dirty="0">
              <a:solidFill>
                <a:srgbClr val="FF0000"/>
              </a:solidFill>
            </a:endParaRPr>
          </a:p>
          <a:p>
            <a:r>
              <a:rPr lang="pt-PT" b="1" i="1" dirty="0"/>
              <a:t>Paulo usa as roupas de proteção dos soldados romanos de sua época para mostrar à igreja como são as armas espirituais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AEDFA1E-13FD-AA55-75DE-6CAEFA32156D}"/>
              </a:ext>
            </a:extLst>
          </p:cNvPr>
          <p:cNvSpPr txBox="1"/>
          <p:nvPr/>
        </p:nvSpPr>
        <p:spPr>
          <a:xfrm>
            <a:off x="4259655" y="3015144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14 </a:t>
            </a:r>
            <a:r>
              <a:rPr lang="pt-PT" dirty="0"/>
              <a:t>Estai, pois, firmes, tendo cingidos os vossos lombos com a verdade, e vestida a couraça da justiça;</a:t>
            </a:r>
          </a:p>
          <a:p>
            <a:r>
              <a:rPr lang="pt-PT" b="1" dirty="0">
                <a:solidFill>
                  <a:srgbClr val="FF0000"/>
                </a:solidFill>
              </a:rPr>
              <a:t>15</a:t>
            </a:r>
            <a:r>
              <a:rPr lang="pt-PT" dirty="0"/>
              <a:t> E calçados os pés na preparação do evangelho da paz;</a:t>
            </a:r>
          </a:p>
          <a:p>
            <a:r>
              <a:rPr lang="pt-PT" b="1" dirty="0">
                <a:solidFill>
                  <a:srgbClr val="FF0000"/>
                </a:solidFill>
              </a:rPr>
              <a:t>16</a:t>
            </a:r>
            <a:r>
              <a:rPr lang="pt-PT" dirty="0"/>
              <a:t> Tomando sobretudo o escudo da fé, com o qual podereis apagar todos os dardos inflamados do maligno.</a:t>
            </a:r>
          </a:p>
          <a:p>
            <a:r>
              <a:rPr lang="pt-PT" b="1" dirty="0">
                <a:solidFill>
                  <a:srgbClr val="FF0000"/>
                </a:solidFill>
              </a:rPr>
              <a:t>17</a:t>
            </a:r>
            <a:r>
              <a:rPr lang="pt-PT" dirty="0"/>
              <a:t> Tomai também o capacete da salvação, e a espada do Espírito, que é a palavra de Deus;</a:t>
            </a:r>
          </a:p>
        </p:txBody>
      </p:sp>
    </p:spTree>
    <p:extLst>
      <p:ext uri="{BB962C8B-B14F-4D97-AF65-F5344CB8AC3E}">
        <p14:creationId xmlns:p14="http://schemas.microsoft.com/office/powerpoint/2010/main" val="1861564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AF45016-C7EA-C92F-8307-C31977799208}"/>
              </a:ext>
            </a:extLst>
          </p:cNvPr>
          <p:cNvSpPr txBox="1"/>
          <p:nvPr/>
        </p:nvSpPr>
        <p:spPr>
          <a:xfrm>
            <a:off x="3956365" y="931575"/>
            <a:ext cx="4572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A verdade é a arma contra a mentira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A couraça da justiça é a arma que protege os crentes das tentações do maligno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Os calçados nos pés prepara a igreja para anunciar o evangelho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O Evangelho prepara a igreja para vencer o diabo como Jesus venceu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O escudo da fé protege os crentes dos dardos inflamados do maligno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pt-PT" sz="2000" i="1" dirty="0"/>
              <a:t>O capacete da salvação protege a mente dos crentes das influências mundanas</a:t>
            </a:r>
          </a:p>
        </p:txBody>
      </p:sp>
    </p:spTree>
    <p:extLst>
      <p:ext uri="{BB962C8B-B14F-4D97-AF65-F5344CB8AC3E}">
        <p14:creationId xmlns:p14="http://schemas.microsoft.com/office/powerpoint/2010/main" val="187256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821ED47-A1FA-8D21-06E2-6DC6BA944F82}"/>
              </a:ext>
            </a:extLst>
          </p:cNvPr>
          <p:cNvSpPr txBox="1"/>
          <p:nvPr/>
        </p:nvSpPr>
        <p:spPr>
          <a:xfrm>
            <a:off x="3956366" y="434628"/>
            <a:ext cx="5187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II – A MARAVILHOSA  PROTEÇÃO DE DEUS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1.	A proteção de quem se relaciona com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AB0F34-258F-A162-E2B4-A5EC7D214492}"/>
              </a:ext>
            </a:extLst>
          </p:cNvPr>
          <p:cNvSpPr txBox="1"/>
          <p:nvPr/>
        </p:nvSpPr>
        <p:spPr>
          <a:xfrm>
            <a:off x="4137434" y="1511215"/>
            <a:ext cx="45720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Salmos 91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Neste Salmo vemos</a:t>
            </a:r>
          </a:p>
          <a:p>
            <a:endParaRPr lang="pt-PT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 Proteção para aqueles que se relacionam com Deus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 alma protegida que descansa em Deus, porque confia que ele livra do perigo e da insegurança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Assim sendo, nas batalhas espirituais, temos a proteção divina para nos consolar mediante as provas e tentações</a:t>
            </a:r>
          </a:p>
        </p:txBody>
      </p:sp>
    </p:spTree>
    <p:extLst>
      <p:ext uri="{BB962C8B-B14F-4D97-AF65-F5344CB8AC3E}">
        <p14:creationId xmlns:p14="http://schemas.microsoft.com/office/powerpoint/2010/main" val="539854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5CD02FB-3D77-AD3C-1F4C-929C4C80A5A6}"/>
              </a:ext>
            </a:extLst>
          </p:cNvPr>
          <p:cNvSpPr txBox="1"/>
          <p:nvPr/>
        </p:nvSpPr>
        <p:spPr>
          <a:xfrm>
            <a:off x="4178174" y="52786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/>
              <a:t>2.Deus, o nosso refúgio e fortaleza</a:t>
            </a:r>
          </a:p>
          <a:p>
            <a:r>
              <a:rPr lang="pt-PT" sz="2400" b="1" i="1" dirty="0">
                <a:solidFill>
                  <a:srgbClr val="FF0000"/>
                </a:solidFill>
              </a:rPr>
              <a:t>Salmos 91.3,4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2973F7-847D-43FA-7C15-F130BC65F844}"/>
              </a:ext>
            </a:extLst>
          </p:cNvPr>
          <p:cNvSpPr txBox="1"/>
          <p:nvPr/>
        </p:nvSpPr>
        <p:spPr>
          <a:xfrm>
            <a:off x="4178174" y="1488488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3</a:t>
            </a:r>
            <a:r>
              <a:rPr lang="pt-PT" dirty="0"/>
              <a:t> Porque ele te livrará do laço do passarinheiro e da peste perniciosa.</a:t>
            </a:r>
          </a:p>
          <a:p>
            <a:r>
              <a:rPr lang="pt-PT" b="1" dirty="0">
                <a:solidFill>
                  <a:srgbClr val="FF0000"/>
                </a:solidFill>
              </a:rPr>
              <a:t>4</a:t>
            </a:r>
            <a:r>
              <a:rPr lang="pt-PT" dirty="0"/>
              <a:t> Ele te cobrirá com as suas penas, e debaixo das suas asas estarás seguro; a sua verdade            é escudo e broquel.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D067E1-F2EF-5CAE-B4D2-3BE28F1A49D2}"/>
              </a:ext>
            </a:extLst>
          </p:cNvPr>
          <p:cNvSpPr txBox="1"/>
          <p:nvPr/>
        </p:nvSpPr>
        <p:spPr>
          <a:xfrm>
            <a:off x="4178174" y="3231249"/>
            <a:ext cx="468516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</a:rPr>
              <a:t>-  O laço do passarinheiro significa as ciladas do maligno armadas para fazer o mal contra a igreja.</a:t>
            </a:r>
          </a:p>
          <a:p>
            <a:r>
              <a:rPr lang="pt-PT" sz="1600" dirty="0"/>
              <a:t>- O Apostolo </a:t>
            </a:r>
            <a:r>
              <a:rPr lang="pt-PT" sz="1600" b="1" i="1" dirty="0">
                <a:solidFill>
                  <a:srgbClr val="FF0000"/>
                </a:solidFill>
              </a:rPr>
              <a:t>Pedro 5.8 </a:t>
            </a:r>
            <a:r>
              <a:rPr lang="pt-PT" sz="1600" dirty="0"/>
              <a:t>nos lembra o seu perfil e sua estratégia</a:t>
            </a:r>
          </a:p>
          <a:p>
            <a:r>
              <a:rPr lang="pt-P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Sede sóbrios; vigiai; porque o diabo, vosso adversário, anda em derredor, bramando como leão, buscando a quem possa tragar;</a:t>
            </a:r>
          </a:p>
          <a:p>
            <a:r>
              <a:rPr lang="pt-PT" sz="1600" dirty="0"/>
              <a:t>         - </a:t>
            </a:r>
            <a:r>
              <a:rPr lang="pt-PT" sz="1600" b="1" dirty="0">
                <a:solidFill>
                  <a:srgbClr val="FF0000"/>
                </a:solidFill>
              </a:rPr>
              <a:t>Perfil </a:t>
            </a:r>
            <a:r>
              <a:rPr lang="pt-PT" sz="1600" dirty="0"/>
              <a:t>– Leão</a:t>
            </a:r>
          </a:p>
          <a:p>
            <a:r>
              <a:rPr lang="pt-PT" sz="1600" dirty="0"/>
              <a:t>         - </a:t>
            </a:r>
            <a:r>
              <a:rPr lang="pt-PT" sz="1600" b="1" dirty="0">
                <a:solidFill>
                  <a:srgbClr val="FF0000"/>
                </a:solidFill>
              </a:rPr>
              <a:t>Estratégia</a:t>
            </a:r>
            <a:r>
              <a:rPr lang="pt-PT" sz="1600" dirty="0"/>
              <a:t> - Procura uma brecha – Anda em derredor</a:t>
            </a:r>
          </a:p>
          <a:p>
            <a:r>
              <a:rPr lang="pt-PT" sz="1600" dirty="0"/>
              <a:t>         - </a:t>
            </a:r>
            <a:r>
              <a:rPr lang="pt-PT" sz="1600" b="1" dirty="0">
                <a:solidFill>
                  <a:srgbClr val="FF0000"/>
                </a:solidFill>
              </a:rPr>
              <a:t>Plano de ação </a:t>
            </a:r>
            <a:r>
              <a:rPr lang="pt-PT" sz="1600" dirty="0"/>
              <a:t>– Tragar quem esta desatento</a:t>
            </a:r>
          </a:p>
        </p:txBody>
      </p:sp>
    </p:spTree>
    <p:extLst>
      <p:ext uri="{BB962C8B-B14F-4D97-AF65-F5344CB8AC3E}">
        <p14:creationId xmlns:p14="http://schemas.microsoft.com/office/powerpoint/2010/main" val="2234021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A2A02B3-8E4C-66FD-E9C5-CD5618D7E708}"/>
              </a:ext>
            </a:extLst>
          </p:cNvPr>
          <p:cNvSpPr txBox="1"/>
          <p:nvPr/>
        </p:nvSpPr>
        <p:spPr>
          <a:xfrm>
            <a:off x="4250602" y="462749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b="1" i="1" dirty="0"/>
              <a:t>A peste perniciosa significa doenças e enfermidades</a:t>
            </a:r>
          </a:p>
          <a:p>
            <a:r>
              <a:rPr lang="pt-PT" dirty="0"/>
              <a:t>        </a:t>
            </a:r>
            <a:r>
              <a:rPr lang="pt-PT" b="1" i="1" dirty="0">
                <a:solidFill>
                  <a:srgbClr val="FF0000"/>
                </a:solidFill>
              </a:rPr>
              <a:t>Isaías 53-4 </a:t>
            </a:r>
            <a:r>
              <a:rPr lang="pt-PT" sz="2000" b="1" dirty="0"/>
              <a:t>confirma a promessa que temos diante das enfermidades, diz que. </a:t>
            </a:r>
            <a:r>
              <a:rPr lang="pt-P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Verdadeiramente ele tomou sobre si as nossas enfermidades, e as nossas dores levou sobre si</a:t>
            </a:r>
            <a:r>
              <a:rPr lang="pt-PT" dirty="0"/>
              <a:t>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3F9867-591A-8907-D579-BF389FF1908D}"/>
              </a:ext>
            </a:extLst>
          </p:cNvPr>
          <p:cNvSpPr txBox="1"/>
          <p:nvPr/>
        </p:nvSpPr>
        <p:spPr>
          <a:xfrm>
            <a:off x="4250602" y="2325067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/>
              <a:t> - Temos a proteção de Deus sobre as pestes perniciosas, que sãos todos tipos de doenças</a:t>
            </a:r>
          </a:p>
          <a:p>
            <a:r>
              <a:rPr lang="pt-PT" sz="2000" b="1" i="1" dirty="0"/>
              <a:t> - Deus é o nosso refúgio e debaixo de sua sombra ou asas estamos protegidos.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         O versículo 1 deste salmo diz:  </a:t>
            </a:r>
            <a:r>
              <a:rPr lang="pt-PT" sz="2000" b="1" i="1" dirty="0"/>
              <a:t>Aquele que habita no esconderijo do Altíssimo, à sombra do Onipotente descansará.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1B2CB4-D0D8-37C5-CEF3-B50B6B13808B}"/>
              </a:ext>
            </a:extLst>
          </p:cNvPr>
          <p:cNvSpPr txBox="1"/>
          <p:nvPr/>
        </p:nvSpPr>
        <p:spPr>
          <a:xfrm>
            <a:off x="4212125" y="5233825"/>
            <a:ext cx="46489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Mateus 11.28 </a:t>
            </a:r>
            <a:r>
              <a:rPr lang="pt-PT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disse: Vinde a mim, todos os que estais cansados e oprimidos, e eu vos aliviarei</a:t>
            </a:r>
            <a:endParaRPr lang="pt-P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39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206CD35-CAAE-DEC4-46F5-5706B591B8E1}"/>
              </a:ext>
            </a:extLst>
          </p:cNvPr>
          <p:cNvSpPr txBox="1"/>
          <p:nvPr/>
        </p:nvSpPr>
        <p:spPr>
          <a:xfrm>
            <a:off x="4151013" y="344279"/>
            <a:ext cx="4572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3.	A Onipotência de Deus.</a:t>
            </a:r>
          </a:p>
          <a:p>
            <a:r>
              <a:rPr lang="pt-PT" dirty="0"/>
              <a:t>Deus é onipotente – O todo-poderoso</a:t>
            </a:r>
          </a:p>
          <a:p>
            <a:r>
              <a:rPr lang="pt-PT" b="1" dirty="0">
                <a:solidFill>
                  <a:srgbClr val="FF0000"/>
                </a:solidFill>
              </a:rPr>
              <a:t>Mateus 28.18 ele disse: </a:t>
            </a:r>
          </a:p>
          <a:p>
            <a:endParaRPr lang="pt-PT" b="1" dirty="0">
              <a:solidFill>
                <a:srgbClr val="FF0000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b="1" i="1" dirty="0"/>
              <a:t>E, chegando-se Jesus, falou-lhes, dizendo: É-me dado todo o poder no céu e na terra.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b="1" i="1" dirty="0"/>
              <a:t> A Palavra de Deus é poderosa e por ela Ele manifesta a sua omnipotência,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b="1" i="1" dirty="0"/>
              <a:t> Através da omnipotência de Deus, o nosso Pai, somos protegidos de todo mal, </a:t>
            </a:r>
            <a:r>
              <a:rPr lang="pt-PT" sz="2000" b="1" i="1" dirty="0">
                <a:solidFill>
                  <a:srgbClr val="FF0000"/>
                </a:solidFill>
              </a:rPr>
              <a:t>Salmos 91.7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000" b="1" i="1" dirty="0"/>
              <a:t> Quem é protegido por Deus está seguro pela Palavra de Deus e as estratégias do inimigo não prevalecerá sobre a sua vida </a:t>
            </a:r>
          </a:p>
        </p:txBody>
      </p:sp>
    </p:spTree>
    <p:extLst>
      <p:ext uri="{BB962C8B-B14F-4D97-AF65-F5344CB8AC3E}">
        <p14:creationId xmlns:p14="http://schemas.microsoft.com/office/powerpoint/2010/main" val="3366230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4525" y="0"/>
            <a:ext cx="9139475" cy="139552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3EEA115-6DD6-C2D6-A1CD-1B45D1488EAB}"/>
              </a:ext>
            </a:extLst>
          </p:cNvPr>
          <p:cNvSpPr txBox="1"/>
          <p:nvPr/>
        </p:nvSpPr>
        <p:spPr>
          <a:xfrm>
            <a:off x="2286000" y="150111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i="1" dirty="0"/>
              <a:t>III – PROMESSAS E PROTEÇÃO</a:t>
            </a:r>
          </a:p>
          <a:p>
            <a:r>
              <a:rPr lang="pt-PT" b="1" dirty="0">
                <a:solidFill>
                  <a:srgbClr val="FF0000"/>
                </a:solidFill>
              </a:rPr>
              <a:t>1.	Os inimigos serão derrotados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5B6A12-7F89-0A48-019C-B505DD35A482}"/>
              </a:ext>
            </a:extLst>
          </p:cNvPr>
          <p:cNvSpPr txBox="1"/>
          <p:nvPr/>
        </p:nvSpPr>
        <p:spPr>
          <a:xfrm>
            <a:off x="298766" y="2334741"/>
            <a:ext cx="71069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1600" b="1" dirty="0"/>
              <a:t>Desde o Inicio Satanás criou suas estratégias para destruir os planos do Senhor, mas a promessa de Deus é aniquilar toda operação maligna.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1600" b="1" dirty="0"/>
              <a:t>Entre as estratégias de Satanás e as promessas do Senhor devemos confiar totalmente em Deus que nos garante a vitoria por Nossos Senhor Jesus Cristo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1600" b="1" dirty="0"/>
              <a:t>Jesus colocará todos inimigos debaixo de seus pés, inclusive a morte,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8E126A-10CD-F5FF-BE6F-B201DB4022C4}"/>
              </a:ext>
            </a:extLst>
          </p:cNvPr>
          <p:cNvSpPr txBox="1"/>
          <p:nvPr/>
        </p:nvSpPr>
        <p:spPr>
          <a:xfrm>
            <a:off x="298766" y="3710975"/>
            <a:ext cx="76773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</a:rPr>
              <a:t>1Corintios 15.24-26</a:t>
            </a:r>
          </a:p>
          <a:p>
            <a:r>
              <a:rPr lang="pt-PT" sz="1600" dirty="0">
                <a:solidFill>
                  <a:srgbClr val="FF0000"/>
                </a:solidFill>
              </a:rPr>
              <a:t>24</a:t>
            </a:r>
            <a:r>
              <a:rPr lang="pt-PT" sz="1600" dirty="0"/>
              <a:t> Depois virá o fim, quando tiver entregado o reino a Deus, ao Pai, e quando houver aniquilado todo o império, e toda a potestade e força.</a:t>
            </a:r>
          </a:p>
          <a:p>
            <a:r>
              <a:rPr lang="pt-PT" sz="1600" b="1" dirty="0">
                <a:solidFill>
                  <a:srgbClr val="FF0000"/>
                </a:solidFill>
              </a:rPr>
              <a:t>25 </a:t>
            </a:r>
            <a:r>
              <a:rPr lang="pt-PT" sz="1600" dirty="0"/>
              <a:t>Porque convém que reine até que haja posto a todos os inimigos debaixo de seus pés.</a:t>
            </a:r>
          </a:p>
          <a:p>
            <a:r>
              <a:rPr lang="pt-PT" sz="1600" b="1" dirty="0">
                <a:solidFill>
                  <a:srgbClr val="FF0000"/>
                </a:solidFill>
              </a:rPr>
              <a:t>26</a:t>
            </a:r>
            <a:r>
              <a:rPr lang="pt-PT" sz="1600" dirty="0"/>
              <a:t> Ora, o último inimigo que há de ser aniquilado é a morte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5CE997-80C4-F437-BB4C-0A1384B95E70}"/>
              </a:ext>
            </a:extLst>
          </p:cNvPr>
          <p:cNvSpPr txBox="1"/>
          <p:nvPr/>
        </p:nvSpPr>
        <p:spPr>
          <a:xfrm>
            <a:off x="298766" y="5140003"/>
            <a:ext cx="77588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 </a:t>
            </a:r>
            <a:r>
              <a:rPr lang="pt-PT" b="1" i="1" dirty="0" err="1"/>
              <a:t>Apoc</a:t>
            </a:r>
            <a:r>
              <a:rPr lang="pt-PT" b="1" i="1" dirty="0"/>
              <a:t>. 20.14</a:t>
            </a:r>
            <a:endParaRPr lang="pt-PT" sz="2000" b="1" i="1" dirty="0"/>
          </a:p>
          <a:p>
            <a:r>
              <a:rPr lang="pt-PT" b="1" dirty="0">
                <a:solidFill>
                  <a:srgbClr val="FF0000"/>
                </a:solidFill>
              </a:rPr>
              <a:t>E a morte e o inferno foram lançados no lago de fogo. Esta é a segunda morte</a:t>
            </a:r>
            <a:r>
              <a:rPr lang="pt-P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013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2C88055-BB79-07C2-42BF-F411CDED4234}"/>
              </a:ext>
            </a:extLst>
          </p:cNvPr>
          <p:cNvSpPr txBox="1"/>
          <p:nvPr/>
        </p:nvSpPr>
        <p:spPr>
          <a:xfrm>
            <a:off x="4454303" y="509753"/>
            <a:ext cx="42822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i="1" dirty="0">
                <a:solidFill>
                  <a:srgbClr val="FF0000"/>
                </a:solidFill>
              </a:rPr>
              <a:t>2.Segurança e vitória para os que temem o Senhor.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54CA936-4B65-C0C8-FC60-4C8A589732BA}"/>
              </a:ext>
            </a:extLst>
          </p:cNvPr>
          <p:cNvSpPr txBox="1"/>
          <p:nvPr/>
        </p:nvSpPr>
        <p:spPr>
          <a:xfrm>
            <a:off x="4309448" y="1967547"/>
            <a:ext cx="457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Nossa segurança e vitória vem de Deus.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Por isso, devemos orar ao Senhor buscando proteção antes de sair de casa para realizar as nossas tarefas, antes de resolver algum negócio, antes de realizar alguma viagem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Sl</a:t>
            </a:r>
            <a:r>
              <a:rPr lang="pt-PT" b="1" dirty="0">
                <a:solidFill>
                  <a:srgbClr val="FF0000"/>
                </a:solidFill>
              </a:rPr>
              <a:t> 18.2).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 Devemos fazer a nossa parte, sendo prudente em tudo, tomando cuidado com a nossa segurança, porém, compreendendo que “se o Senhor não guardar a cidade, em vão vigia a sentinela” </a:t>
            </a:r>
            <a:r>
              <a:rPr lang="pt-PT" b="1" dirty="0">
                <a:solidFill>
                  <a:srgbClr val="FF0000"/>
                </a:solidFill>
              </a:rPr>
              <a:t>(</a:t>
            </a:r>
            <a:r>
              <a:rPr lang="pt-PT" b="1" dirty="0" err="1">
                <a:solidFill>
                  <a:srgbClr val="FF0000"/>
                </a:solidFill>
              </a:rPr>
              <a:t>Sl</a:t>
            </a:r>
            <a:r>
              <a:rPr lang="pt-PT" b="1" dirty="0">
                <a:solidFill>
                  <a:srgbClr val="FF0000"/>
                </a:solidFill>
              </a:rPr>
              <a:t> 127.1).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dirty="0"/>
              <a:t>O Senhor nosso Deus cuida de seu povo.  </a:t>
            </a:r>
          </a:p>
        </p:txBody>
      </p:sp>
    </p:spTree>
    <p:extLst>
      <p:ext uri="{BB962C8B-B14F-4D97-AF65-F5344CB8AC3E}">
        <p14:creationId xmlns:p14="http://schemas.microsoft.com/office/powerpoint/2010/main" val="27240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A3F3A9-0DF8-D3FA-AAD6-3B533BC5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23" t="6601" r="5292" b="45742"/>
          <a:stretch/>
        </p:blipFill>
        <p:spPr>
          <a:xfrm>
            <a:off x="1" y="0"/>
            <a:ext cx="3956364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3890AC2-FA62-1BB9-21F8-0D0D05F20C0D}"/>
              </a:ext>
            </a:extLst>
          </p:cNvPr>
          <p:cNvSpPr txBox="1"/>
          <p:nvPr/>
        </p:nvSpPr>
        <p:spPr>
          <a:xfrm>
            <a:off x="4277763" y="696403"/>
            <a:ext cx="4572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3.A abrangência da proteção de Deus.</a:t>
            </a:r>
          </a:p>
          <a:p>
            <a:endParaRPr lang="pt-PT" sz="2400" b="1" dirty="0">
              <a:solidFill>
                <a:srgbClr val="FF0000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Deus é onipotente, tem todo o poder em suas mãos; Deus é onipresente, não está preso ao tempo nem ao espaço.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Porque Deus domina e prometeu guardar o seu povo, onde estivermos a sua bênção protetora se fará presente.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pt-PT" sz="2400" dirty="0"/>
              <a:t>Ele faz cessar as guerras e desfaz as contendas, trazendo calma a todos que nele confia.</a:t>
            </a:r>
          </a:p>
        </p:txBody>
      </p:sp>
    </p:spTree>
    <p:extLst>
      <p:ext uri="{BB962C8B-B14F-4D97-AF65-F5344CB8AC3E}">
        <p14:creationId xmlns:p14="http://schemas.microsoft.com/office/powerpoint/2010/main" val="1937882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B33E02-B3CB-4666-A720-351FED3C280E}"/>
              </a:ext>
            </a:extLst>
          </p:cNvPr>
          <p:cNvSpPr txBox="1"/>
          <p:nvPr/>
        </p:nvSpPr>
        <p:spPr>
          <a:xfrm>
            <a:off x="688063" y="763251"/>
            <a:ext cx="77678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O que o apóstolo Paulo nos apresenta no capítulo 6 de Efésios?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5E2531-AD6A-4D73-4826-7B6A73E12818}"/>
              </a:ext>
            </a:extLst>
          </p:cNvPr>
          <p:cNvSpPr txBox="1"/>
          <p:nvPr/>
        </p:nvSpPr>
        <p:spPr>
          <a:xfrm>
            <a:off x="688063" y="2758672"/>
            <a:ext cx="77678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i="1" dirty="0"/>
              <a:t>Ele nos descreve as hostes espirituais da maldade e, ao mesmo tempo, quais armas o Senhor Deus nos disponibiliza para a nossa proteção (</a:t>
            </a:r>
            <a:r>
              <a:rPr lang="pt-PT" sz="3600" i="1" dirty="0" err="1"/>
              <a:t>Ef</a:t>
            </a:r>
            <a:r>
              <a:rPr lang="pt-PT" sz="3600" i="1" dirty="0"/>
              <a:t> 6.12-17).</a:t>
            </a:r>
          </a:p>
        </p:txBody>
      </p:sp>
    </p:spTree>
    <p:extLst>
      <p:ext uri="{BB962C8B-B14F-4D97-AF65-F5344CB8AC3E}">
        <p14:creationId xmlns:p14="http://schemas.microsoft.com/office/powerpoint/2010/main" val="366197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B33E02-B3CB-4666-A720-351FED3C280E}"/>
              </a:ext>
            </a:extLst>
          </p:cNvPr>
          <p:cNvSpPr txBox="1"/>
          <p:nvPr/>
        </p:nvSpPr>
        <p:spPr>
          <a:xfrm>
            <a:off x="688063" y="763251"/>
            <a:ext cx="77678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 Cite pelo menos três expressões que identificam os nossos inimigos espirituais em Efésios 6.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5E2531-AD6A-4D73-4826-7B6A73E12818}"/>
              </a:ext>
            </a:extLst>
          </p:cNvPr>
          <p:cNvSpPr txBox="1"/>
          <p:nvPr/>
        </p:nvSpPr>
        <p:spPr>
          <a:xfrm>
            <a:off x="688063" y="3001596"/>
            <a:ext cx="77678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i="1" dirty="0"/>
              <a:t>As expressões que o apóstolo usa para esses inimigos são “principados”; potestades; príncipes das trevas deste século; e hostes espirituais da maldade, nos lugares celestiais.</a:t>
            </a:r>
          </a:p>
        </p:txBody>
      </p:sp>
    </p:spTree>
    <p:extLst>
      <p:ext uri="{BB962C8B-B14F-4D97-AF65-F5344CB8AC3E}">
        <p14:creationId xmlns:p14="http://schemas.microsoft.com/office/powerpoint/2010/main" val="318578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B33E02-B3CB-4666-A720-351FED3C280E}"/>
              </a:ext>
            </a:extLst>
          </p:cNvPr>
          <p:cNvSpPr txBox="1"/>
          <p:nvPr/>
        </p:nvSpPr>
        <p:spPr>
          <a:xfrm>
            <a:off x="688063" y="763251"/>
            <a:ext cx="7767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O que o Salmo 91 revela?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5E2531-AD6A-4D73-4826-7B6A73E12818}"/>
              </a:ext>
            </a:extLst>
          </p:cNvPr>
          <p:cNvSpPr txBox="1"/>
          <p:nvPr/>
        </p:nvSpPr>
        <p:spPr>
          <a:xfrm>
            <a:off x="688063" y="1997839"/>
            <a:ext cx="77678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i="1" dirty="0"/>
              <a:t>Revela a proteção divina para os que se relacionam com Deus e andam em sua presença (v.1)</a:t>
            </a:r>
          </a:p>
        </p:txBody>
      </p:sp>
    </p:spTree>
    <p:extLst>
      <p:ext uri="{BB962C8B-B14F-4D97-AF65-F5344CB8AC3E}">
        <p14:creationId xmlns:p14="http://schemas.microsoft.com/office/powerpoint/2010/main" val="200624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B33E02-B3CB-4666-A720-351FED3C280E}"/>
              </a:ext>
            </a:extLst>
          </p:cNvPr>
          <p:cNvSpPr txBox="1"/>
          <p:nvPr/>
        </p:nvSpPr>
        <p:spPr>
          <a:xfrm>
            <a:off x="688063" y="763251"/>
            <a:ext cx="77678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Qual é a base doutrinária para a proteção divina que o Salmo 91 apresenta?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5E2531-AD6A-4D73-4826-7B6A73E12818}"/>
              </a:ext>
            </a:extLst>
          </p:cNvPr>
          <p:cNvSpPr txBox="1"/>
          <p:nvPr/>
        </p:nvSpPr>
        <p:spPr>
          <a:xfrm>
            <a:off x="688063" y="3105834"/>
            <a:ext cx="77678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i="1" dirty="0"/>
              <a:t>O Salmo 91 apresenta Deus como o Onipotente, </a:t>
            </a:r>
            <a:r>
              <a:rPr lang="pt-PT" sz="3600" i="1" dirty="0" err="1"/>
              <a:t>aquEle</a:t>
            </a:r>
            <a:r>
              <a:rPr lang="pt-PT" sz="3600" i="1" dirty="0"/>
              <a:t> que é o Todo-Poderoso.</a:t>
            </a:r>
          </a:p>
        </p:txBody>
      </p:sp>
    </p:spTree>
    <p:extLst>
      <p:ext uri="{BB962C8B-B14F-4D97-AF65-F5344CB8AC3E}">
        <p14:creationId xmlns:p14="http://schemas.microsoft.com/office/powerpoint/2010/main" val="357921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B33E02-B3CB-4666-A720-351FED3C280E}"/>
              </a:ext>
            </a:extLst>
          </p:cNvPr>
          <p:cNvSpPr txBox="1"/>
          <p:nvPr/>
        </p:nvSpPr>
        <p:spPr>
          <a:xfrm>
            <a:off x="443620" y="609342"/>
            <a:ext cx="82567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5. Como Deus é apresentado à luz dos textos bíblicos de Efésios 6 e Salmo 91 conforme estudados nesta lição?</a:t>
            </a:r>
            <a:endParaRPr lang="pt-PT" sz="40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5E2531-AD6A-4D73-4826-7B6A73E12818}"/>
              </a:ext>
            </a:extLst>
          </p:cNvPr>
          <p:cNvSpPr txBox="1"/>
          <p:nvPr/>
        </p:nvSpPr>
        <p:spPr>
          <a:xfrm>
            <a:off x="688063" y="3105834"/>
            <a:ext cx="77678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i="1" dirty="0"/>
              <a:t>Deus é apresentado como </a:t>
            </a:r>
            <a:r>
              <a:rPr lang="pt-PT" sz="3600" i="1" dirty="0" err="1"/>
              <a:t>aquEle</a:t>
            </a:r>
            <a:r>
              <a:rPr lang="pt-PT" sz="3600" i="1" dirty="0"/>
              <a:t> que protege o seu povo.</a:t>
            </a:r>
          </a:p>
        </p:txBody>
      </p:sp>
    </p:spTree>
    <p:extLst>
      <p:ext uri="{BB962C8B-B14F-4D97-AF65-F5344CB8AC3E}">
        <p14:creationId xmlns:p14="http://schemas.microsoft.com/office/powerpoint/2010/main" val="31543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246</TotalTime>
  <Words>1718</Words>
  <Application>Microsoft Office PowerPoint</Application>
  <PresentationFormat>Apresentação no Ecrã (4:3)</PresentationFormat>
  <Paragraphs>141</Paragraphs>
  <Slides>24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6</cp:revision>
  <dcterms:created xsi:type="dcterms:W3CDTF">2024-12-02T16:54:29Z</dcterms:created>
  <dcterms:modified xsi:type="dcterms:W3CDTF">2024-12-06T17:07:37Z</dcterms:modified>
</cp:coreProperties>
</file>