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9" r:id="rId4"/>
    <p:sldId id="260" r:id="rId5"/>
    <p:sldId id="261" r:id="rId6"/>
    <p:sldId id="256" r:id="rId7"/>
    <p:sldId id="258" r:id="rId8"/>
    <p:sldId id="263" r:id="rId9"/>
    <p:sldId id="264" r:id="rId10"/>
    <p:sldId id="265" r:id="rId11"/>
    <p:sldId id="267" r:id="rId12"/>
    <p:sldId id="266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924E67-2B59-4D2D-9400-AF77E9781BD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E94CBD2-E6A7-4661-A8B7-D5E1DDB663DA}">
      <dgm:prSet/>
      <dgm:spPr/>
      <dgm:t>
        <a:bodyPr/>
        <a:lstStyle/>
        <a:p>
          <a:r>
            <a:rPr lang="pt-PT"/>
            <a:t>O apóstolo está se referindo aos ancestrais de Jesus.</a:t>
          </a:r>
          <a:endParaRPr lang="en-US"/>
        </a:p>
      </dgm:t>
    </dgm:pt>
    <dgm:pt modelId="{D21F44A5-DC64-41DE-A539-B0532FD82D1B}" type="parTrans" cxnId="{EEB76034-7A7A-454B-AF07-4B757F76DF5C}">
      <dgm:prSet/>
      <dgm:spPr/>
      <dgm:t>
        <a:bodyPr/>
        <a:lstStyle/>
        <a:p>
          <a:endParaRPr lang="en-US"/>
        </a:p>
      </dgm:t>
    </dgm:pt>
    <dgm:pt modelId="{B7138F1B-1247-443F-B327-24FC92095774}" type="sibTrans" cxnId="{EEB76034-7A7A-454B-AF07-4B757F76DF5C}">
      <dgm:prSet/>
      <dgm:spPr/>
      <dgm:t>
        <a:bodyPr/>
        <a:lstStyle/>
        <a:p>
          <a:endParaRPr lang="en-US"/>
        </a:p>
      </dgm:t>
    </dgm:pt>
    <dgm:pt modelId="{0C91AF13-41FC-4F89-83DB-A4CE64DE58ED}">
      <dgm:prSet/>
      <dgm:spPr/>
      <dgm:t>
        <a:bodyPr/>
        <a:lstStyle/>
        <a:p>
          <a:r>
            <a:rPr lang="pt-PT"/>
            <a:t>Ele veio de uma família humana de carne e ossos, que vivia entre o povo de Israel.</a:t>
          </a:r>
          <a:endParaRPr lang="en-US"/>
        </a:p>
      </dgm:t>
    </dgm:pt>
    <dgm:pt modelId="{8E728F09-7BE3-444D-80DB-1715EA3FBAB7}" type="parTrans" cxnId="{CD3F7638-78E9-43E8-B9CE-B32F6296272F}">
      <dgm:prSet/>
      <dgm:spPr/>
      <dgm:t>
        <a:bodyPr/>
        <a:lstStyle/>
        <a:p>
          <a:endParaRPr lang="en-US"/>
        </a:p>
      </dgm:t>
    </dgm:pt>
    <dgm:pt modelId="{8D1E3D59-1B9C-46EA-8B93-4A2EB80D9BFD}" type="sibTrans" cxnId="{CD3F7638-78E9-43E8-B9CE-B32F6296272F}">
      <dgm:prSet/>
      <dgm:spPr/>
      <dgm:t>
        <a:bodyPr/>
        <a:lstStyle/>
        <a:p>
          <a:endParaRPr lang="en-US"/>
        </a:p>
      </dgm:t>
    </dgm:pt>
    <dgm:pt modelId="{A98DC942-5AC8-4DE7-B460-42F4D73B9545}" type="pres">
      <dgm:prSet presAssocID="{FA924E67-2B59-4D2D-9400-AF77E9781BDF}" presName="outerComposite" presStyleCnt="0">
        <dgm:presLayoutVars>
          <dgm:chMax val="5"/>
          <dgm:dir/>
          <dgm:resizeHandles val="exact"/>
        </dgm:presLayoutVars>
      </dgm:prSet>
      <dgm:spPr/>
    </dgm:pt>
    <dgm:pt modelId="{11F3183E-BBA1-4485-BF41-A29B9F706C86}" type="pres">
      <dgm:prSet presAssocID="{FA924E67-2B59-4D2D-9400-AF77E9781BDF}" presName="dummyMaxCanvas" presStyleCnt="0">
        <dgm:presLayoutVars/>
      </dgm:prSet>
      <dgm:spPr/>
    </dgm:pt>
    <dgm:pt modelId="{29D450B8-565F-405C-8057-6AC6011A22C4}" type="pres">
      <dgm:prSet presAssocID="{FA924E67-2B59-4D2D-9400-AF77E9781BDF}" presName="TwoNodes_1" presStyleLbl="node1" presStyleIdx="0" presStyleCnt="2">
        <dgm:presLayoutVars>
          <dgm:bulletEnabled val="1"/>
        </dgm:presLayoutVars>
      </dgm:prSet>
      <dgm:spPr/>
    </dgm:pt>
    <dgm:pt modelId="{40756B45-4A8C-416E-A79C-80B3A37278B5}" type="pres">
      <dgm:prSet presAssocID="{FA924E67-2B59-4D2D-9400-AF77E9781BDF}" presName="TwoNodes_2" presStyleLbl="node1" presStyleIdx="1" presStyleCnt="2">
        <dgm:presLayoutVars>
          <dgm:bulletEnabled val="1"/>
        </dgm:presLayoutVars>
      </dgm:prSet>
      <dgm:spPr/>
    </dgm:pt>
    <dgm:pt modelId="{AEBD2C4D-91B4-4D16-82B6-16A31C0226BD}" type="pres">
      <dgm:prSet presAssocID="{FA924E67-2B59-4D2D-9400-AF77E9781BDF}" presName="TwoConn_1-2" presStyleLbl="fgAccFollowNode1" presStyleIdx="0" presStyleCnt="1">
        <dgm:presLayoutVars>
          <dgm:bulletEnabled val="1"/>
        </dgm:presLayoutVars>
      </dgm:prSet>
      <dgm:spPr/>
    </dgm:pt>
    <dgm:pt modelId="{7528A4CD-F87E-4A4A-9CCB-6FFC6E0AF17F}" type="pres">
      <dgm:prSet presAssocID="{FA924E67-2B59-4D2D-9400-AF77E9781BDF}" presName="TwoNodes_1_text" presStyleLbl="node1" presStyleIdx="1" presStyleCnt="2">
        <dgm:presLayoutVars>
          <dgm:bulletEnabled val="1"/>
        </dgm:presLayoutVars>
      </dgm:prSet>
      <dgm:spPr/>
    </dgm:pt>
    <dgm:pt modelId="{059E305A-2C3F-4025-88B1-AD19F332BAB3}" type="pres">
      <dgm:prSet presAssocID="{FA924E67-2B59-4D2D-9400-AF77E9781BDF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9909EF28-42C9-4AA8-89A9-A00058EC7AF5}" type="presOf" srcId="{0C91AF13-41FC-4F89-83DB-A4CE64DE58ED}" destId="{059E305A-2C3F-4025-88B1-AD19F332BAB3}" srcOrd="1" destOrd="0" presId="urn:microsoft.com/office/officeart/2005/8/layout/vProcess5"/>
    <dgm:cxn modelId="{EEB76034-7A7A-454B-AF07-4B757F76DF5C}" srcId="{FA924E67-2B59-4D2D-9400-AF77E9781BDF}" destId="{BE94CBD2-E6A7-4661-A8B7-D5E1DDB663DA}" srcOrd="0" destOrd="0" parTransId="{D21F44A5-DC64-41DE-A539-B0532FD82D1B}" sibTransId="{B7138F1B-1247-443F-B327-24FC92095774}"/>
    <dgm:cxn modelId="{CD3F7638-78E9-43E8-B9CE-B32F6296272F}" srcId="{FA924E67-2B59-4D2D-9400-AF77E9781BDF}" destId="{0C91AF13-41FC-4F89-83DB-A4CE64DE58ED}" srcOrd="1" destOrd="0" parTransId="{8E728F09-7BE3-444D-80DB-1715EA3FBAB7}" sibTransId="{8D1E3D59-1B9C-46EA-8B93-4A2EB80D9BFD}"/>
    <dgm:cxn modelId="{3223E743-6FE5-44AA-8670-E67235DD2CB2}" type="presOf" srcId="{0C91AF13-41FC-4F89-83DB-A4CE64DE58ED}" destId="{40756B45-4A8C-416E-A79C-80B3A37278B5}" srcOrd="0" destOrd="0" presId="urn:microsoft.com/office/officeart/2005/8/layout/vProcess5"/>
    <dgm:cxn modelId="{5F052D57-1EC8-4017-B77C-CE9293E620FC}" type="presOf" srcId="{BE94CBD2-E6A7-4661-A8B7-D5E1DDB663DA}" destId="{7528A4CD-F87E-4A4A-9CCB-6FFC6E0AF17F}" srcOrd="1" destOrd="0" presId="urn:microsoft.com/office/officeart/2005/8/layout/vProcess5"/>
    <dgm:cxn modelId="{C4B93180-1400-4819-B6CD-467250FF82AA}" type="presOf" srcId="{FA924E67-2B59-4D2D-9400-AF77E9781BDF}" destId="{A98DC942-5AC8-4DE7-B460-42F4D73B9545}" srcOrd="0" destOrd="0" presId="urn:microsoft.com/office/officeart/2005/8/layout/vProcess5"/>
    <dgm:cxn modelId="{EA5DC6AE-27FD-4DB8-8FEC-E2FCF6D7563A}" type="presOf" srcId="{BE94CBD2-E6A7-4661-A8B7-D5E1DDB663DA}" destId="{29D450B8-565F-405C-8057-6AC6011A22C4}" srcOrd="0" destOrd="0" presId="urn:microsoft.com/office/officeart/2005/8/layout/vProcess5"/>
    <dgm:cxn modelId="{27F208EC-26ED-4363-8FFF-D39A56C417CC}" type="presOf" srcId="{B7138F1B-1247-443F-B327-24FC92095774}" destId="{AEBD2C4D-91B4-4D16-82B6-16A31C0226BD}" srcOrd="0" destOrd="0" presId="urn:microsoft.com/office/officeart/2005/8/layout/vProcess5"/>
    <dgm:cxn modelId="{BF75AC26-57E9-4E38-92B4-5FC608CC4EBB}" type="presParOf" srcId="{A98DC942-5AC8-4DE7-B460-42F4D73B9545}" destId="{11F3183E-BBA1-4485-BF41-A29B9F706C86}" srcOrd="0" destOrd="0" presId="urn:microsoft.com/office/officeart/2005/8/layout/vProcess5"/>
    <dgm:cxn modelId="{9E48F6FA-4A8B-401F-AD21-79F3849D389C}" type="presParOf" srcId="{A98DC942-5AC8-4DE7-B460-42F4D73B9545}" destId="{29D450B8-565F-405C-8057-6AC6011A22C4}" srcOrd="1" destOrd="0" presId="urn:microsoft.com/office/officeart/2005/8/layout/vProcess5"/>
    <dgm:cxn modelId="{FB713670-B60B-4D78-B783-D2E7549C5BF5}" type="presParOf" srcId="{A98DC942-5AC8-4DE7-B460-42F4D73B9545}" destId="{40756B45-4A8C-416E-A79C-80B3A37278B5}" srcOrd="2" destOrd="0" presId="urn:microsoft.com/office/officeart/2005/8/layout/vProcess5"/>
    <dgm:cxn modelId="{70790AF2-F32E-4A49-8758-491950310344}" type="presParOf" srcId="{A98DC942-5AC8-4DE7-B460-42F4D73B9545}" destId="{AEBD2C4D-91B4-4D16-82B6-16A31C0226BD}" srcOrd="3" destOrd="0" presId="urn:microsoft.com/office/officeart/2005/8/layout/vProcess5"/>
    <dgm:cxn modelId="{3261224A-E419-44AB-9CC2-DF809DA4A839}" type="presParOf" srcId="{A98DC942-5AC8-4DE7-B460-42F4D73B9545}" destId="{7528A4CD-F87E-4A4A-9CCB-6FFC6E0AF17F}" srcOrd="4" destOrd="0" presId="urn:microsoft.com/office/officeart/2005/8/layout/vProcess5"/>
    <dgm:cxn modelId="{7E348495-44B3-41AA-A17B-1E4A71CBF98A}" type="presParOf" srcId="{A98DC942-5AC8-4DE7-B460-42F4D73B9545}" destId="{059E305A-2C3F-4025-88B1-AD19F332BAB3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1ED3D7-9833-46C1-97C2-B97C7591BE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810BEC3-5A06-44BB-B741-594368FE2E0D}">
      <dgm:prSet/>
      <dgm:spPr/>
      <dgm:t>
        <a:bodyPr/>
        <a:lstStyle/>
        <a:p>
          <a:r>
            <a:rPr lang="pt-PT" dirty="0"/>
            <a:t>Mais adiante, Paulo, ao descrever os privilégios que Deus concedeu a Israel como a adoção de filhos, e a glória, e os concertos, e a lei, e o culto, e as promessas; o apóstolo conclui: "dos quais são os pais, e dos quais é Cristo, segundo a carne, o qual é sobre todos, Deus bendito eternamente. Amém!" (</a:t>
          </a:r>
          <a:r>
            <a:rPr lang="pt-PT" dirty="0" err="1"/>
            <a:t>Rm</a:t>
          </a:r>
          <a:r>
            <a:rPr lang="pt-PT" dirty="0"/>
            <a:t> 9.5).</a:t>
          </a:r>
          <a:endParaRPr lang="en-US" dirty="0"/>
        </a:p>
      </dgm:t>
    </dgm:pt>
    <dgm:pt modelId="{64CC7B3C-5748-4AF7-927B-C830B354D0CA}" type="parTrans" cxnId="{157638A6-5339-479D-BEC7-3E40507ECCC1}">
      <dgm:prSet/>
      <dgm:spPr/>
      <dgm:t>
        <a:bodyPr/>
        <a:lstStyle/>
        <a:p>
          <a:endParaRPr lang="en-US"/>
        </a:p>
      </dgm:t>
    </dgm:pt>
    <dgm:pt modelId="{BA3F93D2-5DD4-46F7-9775-5949A12C420E}" type="sibTrans" cxnId="{157638A6-5339-479D-BEC7-3E40507ECCC1}">
      <dgm:prSet/>
      <dgm:spPr/>
      <dgm:t>
        <a:bodyPr/>
        <a:lstStyle/>
        <a:p>
          <a:endParaRPr lang="en-US"/>
        </a:p>
      </dgm:t>
    </dgm:pt>
    <dgm:pt modelId="{91495D89-4866-471D-95D0-BFF91AE75C87}">
      <dgm:prSet/>
      <dgm:spPr/>
      <dgm:t>
        <a:bodyPr/>
        <a:lstStyle/>
        <a:p>
          <a:r>
            <a:rPr lang="pt-PT" dirty="0"/>
            <a:t>O Senhor Jesus é um judeu, descendente de Israel e, ao mesmo tempo, é o "Deus bendito eternamente".</a:t>
          </a:r>
          <a:endParaRPr lang="en-US" dirty="0"/>
        </a:p>
      </dgm:t>
    </dgm:pt>
    <dgm:pt modelId="{D73F4B30-3D19-43A4-8034-ED6406F4B3C4}" type="parTrans" cxnId="{F52F64C7-14CF-4302-83ED-4C3DAEF507C4}">
      <dgm:prSet/>
      <dgm:spPr/>
      <dgm:t>
        <a:bodyPr/>
        <a:lstStyle/>
        <a:p>
          <a:endParaRPr lang="en-US"/>
        </a:p>
      </dgm:t>
    </dgm:pt>
    <dgm:pt modelId="{6854D4F0-2FDE-4DCF-8328-74F22AD3EF45}" type="sibTrans" cxnId="{F52F64C7-14CF-4302-83ED-4C3DAEF507C4}">
      <dgm:prSet/>
      <dgm:spPr/>
      <dgm:t>
        <a:bodyPr/>
        <a:lstStyle/>
        <a:p>
          <a:endParaRPr lang="en-US"/>
        </a:p>
      </dgm:t>
    </dgm:pt>
    <dgm:pt modelId="{8C2E9161-1896-4FDB-BBF1-CE0466390909}" type="pres">
      <dgm:prSet presAssocID="{5B1ED3D7-9833-46C1-97C2-B97C7591BEEA}" presName="vert0" presStyleCnt="0">
        <dgm:presLayoutVars>
          <dgm:dir/>
          <dgm:animOne val="branch"/>
          <dgm:animLvl val="lvl"/>
        </dgm:presLayoutVars>
      </dgm:prSet>
      <dgm:spPr/>
    </dgm:pt>
    <dgm:pt modelId="{E9831376-221C-49DA-92F4-C062535834D0}" type="pres">
      <dgm:prSet presAssocID="{D810BEC3-5A06-44BB-B741-594368FE2E0D}" presName="thickLine" presStyleLbl="alignNode1" presStyleIdx="0" presStyleCnt="2"/>
      <dgm:spPr/>
    </dgm:pt>
    <dgm:pt modelId="{B6613ADC-DD34-4246-90DB-EC129BA40DE0}" type="pres">
      <dgm:prSet presAssocID="{D810BEC3-5A06-44BB-B741-594368FE2E0D}" presName="horz1" presStyleCnt="0"/>
      <dgm:spPr/>
    </dgm:pt>
    <dgm:pt modelId="{2F401C68-9536-47FD-B934-3A2B64876A92}" type="pres">
      <dgm:prSet presAssocID="{D810BEC3-5A06-44BB-B741-594368FE2E0D}" presName="tx1" presStyleLbl="revTx" presStyleIdx="0" presStyleCnt="2"/>
      <dgm:spPr/>
    </dgm:pt>
    <dgm:pt modelId="{5849EFAD-909E-4AE5-BADC-A2062833A9AA}" type="pres">
      <dgm:prSet presAssocID="{D810BEC3-5A06-44BB-B741-594368FE2E0D}" presName="vert1" presStyleCnt="0"/>
      <dgm:spPr/>
    </dgm:pt>
    <dgm:pt modelId="{DEEEB5D0-9EA2-40AA-B5EB-71FFF183C520}" type="pres">
      <dgm:prSet presAssocID="{91495D89-4866-471D-95D0-BFF91AE75C87}" presName="thickLine" presStyleLbl="alignNode1" presStyleIdx="1" presStyleCnt="2"/>
      <dgm:spPr/>
    </dgm:pt>
    <dgm:pt modelId="{04D0C20F-6321-4F0B-9882-F69C639FC925}" type="pres">
      <dgm:prSet presAssocID="{91495D89-4866-471D-95D0-BFF91AE75C87}" presName="horz1" presStyleCnt="0"/>
      <dgm:spPr/>
    </dgm:pt>
    <dgm:pt modelId="{4D0DBBF2-868E-4D39-AE18-3CB114E4260E}" type="pres">
      <dgm:prSet presAssocID="{91495D89-4866-471D-95D0-BFF91AE75C87}" presName="tx1" presStyleLbl="revTx" presStyleIdx="1" presStyleCnt="2"/>
      <dgm:spPr/>
    </dgm:pt>
    <dgm:pt modelId="{D9F53EF6-E34C-4F96-B9CD-732E9627A397}" type="pres">
      <dgm:prSet presAssocID="{91495D89-4866-471D-95D0-BFF91AE75C87}" presName="vert1" presStyleCnt="0"/>
      <dgm:spPr/>
    </dgm:pt>
  </dgm:ptLst>
  <dgm:cxnLst>
    <dgm:cxn modelId="{63417157-1DA5-40EB-9052-29F2FEF1993A}" type="presOf" srcId="{D810BEC3-5A06-44BB-B741-594368FE2E0D}" destId="{2F401C68-9536-47FD-B934-3A2B64876A92}" srcOrd="0" destOrd="0" presId="urn:microsoft.com/office/officeart/2008/layout/LinedList"/>
    <dgm:cxn modelId="{157638A6-5339-479D-BEC7-3E40507ECCC1}" srcId="{5B1ED3D7-9833-46C1-97C2-B97C7591BEEA}" destId="{D810BEC3-5A06-44BB-B741-594368FE2E0D}" srcOrd="0" destOrd="0" parTransId="{64CC7B3C-5748-4AF7-927B-C830B354D0CA}" sibTransId="{BA3F93D2-5DD4-46F7-9775-5949A12C420E}"/>
    <dgm:cxn modelId="{BC3723BC-196F-4683-A464-14F925048544}" type="presOf" srcId="{91495D89-4866-471D-95D0-BFF91AE75C87}" destId="{4D0DBBF2-868E-4D39-AE18-3CB114E4260E}" srcOrd="0" destOrd="0" presId="urn:microsoft.com/office/officeart/2008/layout/LinedList"/>
    <dgm:cxn modelId="{F52F64C7-14CF-4302-83ED-4C3DAEF507C4}" srcId="{5B1ED3D7-9833-46C1-97C2-B97C7591BEEA}" destId="{91495D89-4866-471D-95D0-BFF91AE75C87}" srcOrd="1" destOrd="0" parTransId="{D73F4B30-3D19-43A4-8034-ED6406F4B3C4}" sibTransId="{6854D4F0-2FDE-4DCF-8328-74F22AD3EF45}"/>
    <dgm:cxn modelId="{784F8DE8-8275-462B-9209-1E3691A131FC}" type="presOf" srcId="{5B1ED3D7-9833-46C1-97C2-B97C7591BEEA}" destId="{8C2E9161-1896-4FDB-BBF1-CE0466390909}" srcOrd="0" destOrd="0" presId="urn:microsoft.com/office/officeart/2008/layout/LinedList"/>
    <dgm:cxn modelId="{1BF8E9B1-0198-4FA5-8BEE-0EB1FCFC90C5}" type="presParOf" srcId="{8C2E9161-1896-4FDB-BBF1-CE0466390909}" destId="{E9831376-221C-49DA-92F4-C062535834D0}" srcOrd="0" destOrd="0" presId="urn:microsoft.com/office/officeart/2008/layout/LinedList"/>
    <dgm:cxn modelId="{93CA8135-5E0A-41B8-BCC6-10D34A428512}" type="presParOf" srcId="{8C2E9161-1896-4FDB-BBF1-CE0466390909}" destId="{B6613ADC-DD34-4246-90DB-EC129BA40DE0}" srcOrd="1" destOrd="0" presId="urn:microsoft.com/office/officeart/2008/layout/LinedList"/>
    <dgm:cxn modelId="{BDDAF476-93BD-4EE6-B1B6-2D6CCB6020F8}" type="presParOf" srcId="{B6613ADC-DD34-4246-90DB-EC129BA40DE0}" destId="{2F401C68-9536-47FD-B934-3A2B64876A92}" srcOrd="0" destOrd="0" presId="urn:microsoft.com/office/officeart/2008/layout/LinedList"/>
    <dgm:cxn modelId="{5EDA6014-15F9-45CD-95DC-5C9EFCF08DC3}" type="presParOf" srcId="{B6613ADC-DD34-4246-90DB-EC129BA40DE0}" destId="{5849EFAD-909E-4AE5-BADC-A2062833A9AA}" srcOrd="1" destOrd="0" presId="urn:microsoft.com/office/officeart/2008/layout/LinedList"/>
    <dgm:cxn modelId="{40A4CBD1-42B4-4A97-A146-68FE23849953}" type="presParOf" srcId="{8C2E9161-1896-4FDB-BBF1-CE0466390909}" destId="{DEEEB5D0-9EA2-40AA-B5EB-71FFF183C520}" srcOrd="2" destOrd="0" presId="urn:microsoft.com/office/officeart/2008/layout/LinedList"/>
    <dgm:cxn modelId="{1AFDBCC4-36C1-4225-A3B7-D98AA80AE87B}" type="presParOf" srcId="{8C2E9161-1896-4FDB-BBF1-CE0466390909}" destId="{04D0C20F-6321-4F0B-9882-F69C639FC925}" srcOrd="3" destOrd="0" presId="urn:microsoft.com/office/officeart/2008/layout/LinedList"/>
    <dgm:cxn modelId="{A4BAEA02-22C1-4F9D-882D-B3D759AD98AF}" type="presParOf" srcId="{04D0C20F-6321-4F0B-9882-F69C639FC925}" destId="{4D0DBBF2-868E-4D39-AE18-3CB114E4260E}" srcOrd="0" destOrd="0" presId="urn:microsoft.com/office/officeart/2008/layout/LinedList"/>
    <dgm:cxn modelId="{DC29B1D6-A593-4AA4-A77D-67113DD07931}" type="presParOf" srcId="{04D0C20F-6321-4F0B-9882-F69C639FC925}" destId="{D9F53EF6-E34C-4F96-B9CD-732E9627A39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CCF30B-8723-4F32-B2D3-9D3A429BD03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D6A9E5-A829-4E89-87E3-1F505EBBD42E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dirty="0"/>
            <a:t>O apóstolo está se referindo ao status de Cristo antes da encarnação (</a:t>
          </a:r>
          <a:r>
            <a:rPr lang="pt-PT" dirty="0" err="1"/>
            <a:t>Jo</a:t>
          </a:r>
          <a:r>
            <a:rPr lang="pt-PT" dirty="0"/>
            <a:t> 1.1,14).</a:t>
          </a:r>
          <a:endParaRPr lang="en-US" dirty="0"/>
        </a:p>
      </dgm:t>
    </dgm:pt>
    <dgm:pt modelId="{17365748-B869-47F2-A80F-D504AF7DC0AE}" type="parTrans" cxnId="{EBA38EAF-BDF6-4A1F-98FC-0148928C49DC}">
      <dgm:prSet/>
      <dgm:spPr/>
      <dgm:t>
        <a:bodyPr/>
        <a:lstStyle/>
        <a:p>
          <a:endParaRPr lang="en-US"/>
        </a:p>
      </dgm:t>
    </dgm:pt>
    <dgm:pt modelId="{FF607CCB-2972-45B4-8E6B-1E689519E0A2}" type="sibTrans" cxnId="{EBA38EAF-BDF6-4A1F-98FC-0148928C49DC}">
      <dgm:prSet/>
      <dgm:spPr/>
      <dgm:t>
        <a:bodyPr/>
        <a:lstStyle/>
        <a:p>
          <a:endParaRPr lang="en-US"/>
        </a:p>
      </dgm:t>
    </dgm:pt>
    <dgm:pt modelId="{052A6386-C153-4EFC-BADB-D9B0C5EC3668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dirty="0"/>
            <a:t>Mas enfatiza o aspeto humano (vv.7,8).</a:t>
          </a:r>
          <a:endParaRPr lang="en-US" dirty="0"/>
        </a:p>
      </dgm:t>
    </dgm:pt>
    <dgm:pt modelId="{41F5D0FD-B4AC-4C84-B33A-CFA3712324D9}" type="parTrans" cxnId="{0CCF84C6-3BB8-4C5C-BADC-08207CCDE610}">
      <dgm:prSet/>
      <dgm:spPr/>
      <dgm:t>
        <a:bodyPr/>
        <a:lstStyle/>
        <a:p>
          <a:endParaRPr lang="en-US"/>
        </a:p>
      </dgm:t>
    </dgm:pt>
    <dgm:pt modelId="{194B5326-0A9E-4F3B-B9FE-07445F4A5AE7}" type="sibTrans" cxnId="{0CCF84C6-3BB8-4C5C-BADC-08207CCDE610}">
      <dgm:prSet/>
      <dgm:spPr/>
      <dgm:t>
        <a:bodyPr/>
        <a:lstStyle/>
        <a:p>
          <a:endParaRPr lang="en-US"/>
        </a:p>
      </dgm:t>
    </dgm:pt>
    <dgm:pt modelId="{3C19033E-EA6E-415A-8786-78186C73C365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dirty="0"/>
            <a:t>Ο apóstolo está sendo muito claro no ensino das naturezas humana e divina em uma só Pessoa.</a:t>
          </a:r>
          <a:endParaRPr lang="en-US" dirty="0"/>
        </a:p>
      </dgm:t>
    </dgm:pt>
    <dgm:pt modelId="{E8F20152-A76E-4881-ACFC-08923EC7E6D4}" type="parTrans" cxnId="{ADC57EC9-C22B-4B52-8CD2-EFCD33298E98}">
      <dgm:prSet/>
      <dgm:spPr/>
      <dgm:t>
        <a:bodyPr/>
        <a:lstStyle/>
        <a:p>
          <a:endParaRPr lang="en-US"/>
        </a:p>
      </dgm:t>
    </dgm:pt>
    <dgm:pt modelId="{6B9606DB-9AE5-4BC4-8D84-21B852E72361}" type="sibTrans" cxnId="{ADC57EC9-C22B-4B52-8CD2-EFCD33298E98}">
      <dgm:prSet/>
      <dgm:spPr/>
      <dgm:t>
        <a:bodyPr/>
        <a:lstStyle/>
        <a:p>
          <a:endParaRPr lang="en-US"/>
        </a:p>
      </dgm:t>
    </dgm:pt>
    <dgm:pt modelId="{84C803A3-9E0A-49EE-8BBD-04F64E778D07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dirty="0"/>
            <a:t>Essa passagem é parte de um provável hino que os primeiros cristãos cantavam nos cultos e o apóstolo Paulo a inseriu nessa epístola aos Filipenses.</a:t>
          </a:r>
          <a:endParaRPr lang="en-US" dirty="0"/>
        </a:p>
      </dgm:t>
    </dgm:pt>
    <dgm:pt modelId="{B1E1D6A3-927E-4091-B4DD-C5788AF98E71}" type="parTrans" cxnId="{076F73B4-5BC5-47E6-94BE-4ECA4651FBE9}">
      <dgm:prSet/>
      <dgm:spPr/>
      <dgm:t>
        <a:bodyPr/>
        <a:lstStyle/>
        <a:p>
          <a:endParaRPr lang="en-US"/>
        </a:p>
      </dgm:t>
    </dgm:pt>
    <dgm:pt modelId="{C320A1C9-CB50-4E19-8203-C0CB8A872FBC}" type="sibTrans" cxnId="{076F73B4-5BC5-47E6-94BE-4ECA4651FBE9}">
      <dgm:prSet/>
      <dgm:spPr/>
      <dgm:t>
        <a:bodyPr/>
        <a:lstStyle/>
        <a:p>
          <a:endParaRPr lang="en-US"/>
        </a:p>
      </dgm:t>
    </dgm:pt>
    <dgm:pt modelId="{29D364A0-72B9-46F4-8DB4-0BA349D1ECB3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dirty="0"/>
            <a:t>O termo grego </a:t>
          </a:r>
          <a:r>
            <a:rPr lang="pt-PT" dirty="0" err="1"/>
            <a:t>morphē</a:t>
          </a:r>
          <a:r>
            <a:rPr lang="pt-PT" dirty="0"/>
            <a:t>, "forma", usado pelo apóstolo Paulo, "sendo em forma de Deus" (v.6), indica essência imutável, portanto, Ele jamais deixou de ser Deus.</a:t>
          </a:r>
          <a:endParaRPr lang="en-US" dirty="0"/>
        </a:p>
      </dgm:t>
    </dgm:pt>
    <dgm:pt modelId="{F928C044-4962-4C88-A00E-7722DA5183EF}" type="parTrans" cxnId="{C0E4906F-82E0-4082-9881-EC8817D9C465}">
      <dgm:prSet/>
      <dgm:spPr/>
      <dgm:t>
        <a:bodyPr/>
        <a:lstStyle/>
        <a:p>
          <a:endParaRPr lang="en-US"/>
        </a:p>
      </dgm:t>
    </dgm:pt>
    <dgm:pt modelId="{86B64C76-6A50-40E5-B24C-C643F801245D}" type="sibTrans" cxnId="{C0E4906F-82E0-4082-9881-EC8817D9C465}">
      <dgm:prSet/>
      <dgm:spPr/>
      <dgm:t>
        <a:bodyPr/>
        <a:lstStyle/>
        <a:p>
          <a:endParaRPr lang="en-US"/>
        </a:p>
      </dgm:t>
    </dgm:pt>
    <dgm:pt modelId="{09994729-9532-49B2-B427-06E83E94B43C}" type="pres">
      <dgm:prSet presAssocID="{2ACCF30B-8723-4F32-B2D3-9D3A429BD03A}" presName="vert0" presStyleCnt="0">
        <dgm:presLayoutVars>
          <dgm:dir/>
          <dgm:animOne val="branch"/>
          <dgm:animLvl val="lvl"/>
        </dgm:presLayoutVars>
      </dgm:prSet>
      <dgm:spPr/>
    </dgm:pt>
    <dgm:pt modelId="{2408238C-1817-43EB-A913-C5CFBCF534AF}" type="pres">
      <dgm:prSet presAssocID="{0BD6A9E5-A829-4E89-87E3-1F505EBBD42E}" presName="thickLine" presStyleLbl="alignNode1" presStyleIdx="0" presStyleCnt="5"/>
      <dgm:spPr/>
    </dgm:pt>
    <dgm:pt modelId="{4630BC30-C72C-4DB5-812B-8D7D220C0189}" type="pres">
      <dgm:prSet presAssocID="{0BD6A9E5-A829-4E89-87E3-1F505EBBD42E}" presName="horz1" presStyleCnt="0"/>
      <dgm:spPr/>
    </dgm:pt>
    <dgm:pt modelId="{7B254763-C770-4C2C-9C0C-5F0C84B5FC0C}" type="pres">
      <dgm:prSet presAssocID="{0BD6A9E5-A829-4E89-87E3-1F505EBBD42E}" presName="tx1" presStyleLbl="revTx" presStyleIdx="0" presStyleCnt="5"/>
      <dgm:spPr/>
    </dgm:pt>
    <dgm:pt modelId="{512940A4-6B4B-45DE-9A90-22EACE491B72}" type="pres">
      <dgm:prSet presAssocID="{0BD6A9E5-A829-4E89-87E3-1F505EBBD42E}" presName="vert1" presStyleCnt="0"/>
      <dgm:spPr/>
    </dgm:pt>
    <dgm:pt modelId="{992DA20C-5B6B-4105-9F03-C2946D17BE43}" type="pres">
      <dgm:prSet presAssocID="{052A6386-C153-4EFC-BADB-D9B0C5EC3668}" presName="thickLine" presStyleLbl="alignNode1" presStyleIdx="1" presStyleCnt="5"/>
      <dgm:spPr/>
    </dgm:pt>
    <dgm:pt modelId="{C16EAC13-1F7B-4E37-A91D-F7C62A49C039}" type="pres">
      <dgm:prSet presAssocID="{052A6386-C153-4EFC-BADB-D9B0C5EC3668}" presName="horz1" presStyleCnt="0"/>
      <dgm:spPr/>
    </dgm:pt>
    <dgm:pt modelId="{BF215CF0-0590-4618-B281-A7CED808195B}" type="pres">
      <dgm:prSet presAssocID="{052A6386-C153-4EFC-BADB-D9B0C5EC3668}" presName="tx1" presStyleLbl="revTx" presStyleIdx="1" presStyleCnt="5"/>
      <dgm:spPr/>
    </dgm:pt>
    <dgm:pt modelId="{110DF907-30DF-4F1D-AB53-1EB9ABD5AC47}" type="pres">
      <dgm:prSet presAssocID="{052A6386-C153-4EFC-BADB-D9B0C5EC3668}" presName="vert1" presStyleCnt="0"/>
      <dgm:spPr/>
    </dgm:pt>
    <dgm:pt modelId="{C7FD99EA-EC2F-4B99-9659-7807E42F4B91}" type="pres">
      <dgm:prSet presAssocID="{3C19033E-EA6E-415A-8786-78186C73C365}" presName="thickLine" presStyleLbl="alignNode1" presStyleIdx="2" presStyleCnt="5"/>
      <dgm:spPr/>
    </dgm:pt>
    <dgm:pt modelId="{36210D36-2ABA-43BB-B8EF-1E03F4EBDEDA}" type="pres">
      <dgm:prSet presAssocID="{3C19033E-EA6E-415A-8786-78186C73C365}" presName="horz1" presStyleCnt="0"/>
      <dgm:spPr/>
    </dgm:pt>
    <dgm:pt modelId="{9433D9CB-AA4A-4DC6-9E29-57411AF3C7D3}" type="pres">
      <dgm:prSet presAssocID="{3C19033E-EA6E-415A-8786-78186C73C365}" presName="tx1" presStyleLbl="revTx" presStyleIdx="2" presStyleCnt="5"/>
      <dgm:spPr/>
    </dgm:pt>
    <dgm:pt modelId="{8C5ACA4C-380A-4A3C-A90F-BF7A5E280A46}" type="pres">
      <dgm:prSet presAssocID="{3C19033E-EA6E-415A-8786-78186C73C365}" presName="vert1" presStyleCnt="0"/>
      <dgm:spPr/>
    </dgm:pt>
    <dgm:pt modelId="{370707B8-F8A2-402E-8BB0-987EC3F96BB0}" type="pres">
      <dgm:prSet presAssocID="{84C803A3-9E0A-49EE-8BBD-04F64E778D07}" presName="thickLine" presStyleLbl="alignNode1" presStyleIdx="3" presStyleCnt="5"/>
      <dgm:spPr/>
    </dgm:pt>
    <dgm:pt modelId="{E48DF1E1-898F-4581-B56F-996194E9ADD9}" type="pres">
      <dgm:prSet presAssocID="{84C803A3-9E0A-49EE-8BBD-04F64E778D07}" presName="horz1" presStyleCnt="0"/>
      <dgm:spPr/>
    </dgm:pt>
    <dgm:pt modelId="{A05E8DB9-529B-4179-8ABA-2C57D668A3F3}" type="pres">
      <dgm:prSet presAssocID="{84C803A3-9E0A-49EE-8BBD-04F64E778D07}" presName="tx1" presStyleLbl="revTx" presStyleIdx="3" presStyleCnt="5"/>
      <dgm:spPr/>
    </dgm:pt>
    <dgm:pt modelId="{87B5B015-626E-4393-BC48-E0F98F8F9987}" type="pres">
      <dgm:prSet presAssocID="{84C803A3-9E0A-49EE-8BBD-04F64E778D07}" presName="vert1" presStyleCnt="0"/>
      <dgm:spPr/>
    </dgm:pt>
    <dgm:pt modelId="{689602D3-EE8E-47AF-B58B-214911A5EA94}" type="pres">
      <dgm:prSet presAssocID="{29D364A0-72B9-46F4-8DB4-0BA349D1ECB3}" presName="thickLine" presStyleLbl="alignNode1" presStyleIdx="4" presStyleCnt="5"/>
      <dgm:spPr/>
    </dgm:pt>
    <dgm:pt modelId="{35AF4E24-FE1D-452B-A7B4-92C85444B44F}" type="pres">
      <dgm:prSet presAssocID="{29D364A0-72B9-46F4-8DB4-0BA349D1ECB3}" presName="horz1" presStyleCnt="0"/>
      <dgm:spPr/>
    </dgm:pt>
    <dgm:pt modelId="{CA0557D1-E02C-4696-A8B9-BC5A049B2374}" type="pres">
      <dgm:prSet presAssocID="{29D364A0-72B9-46F4-8DB4-0BA349D1ECB3}" presName="tx1" presStyleLbl="revTx" presStyleIdx="4" presStyleCnt="5"/>
      <dgm:spPr/>
    </dgm:pt>
    <dgm:pt modelId="{C00C15E7-397E-42FF-99B5-6508896A6BCA}" type="pres">
      <dgm:prSet presAssocID="{29D364A0-72B9-46F4-8DB4-0BA349D1ECB3}" presName="vert1" presStyleCnt="0"/>
      <dgm:spPr/>
    </dgm:pt>
  </dgm:ptLst>
  <dgm:cxnLst>
    <dgm:cxn modelId="{A1BE2D28-054B-4027-BC63-CA96AE61D50C}" type="presOf" srcId="{052A6386-C153-4EFC-BADB-D9B0C5EC3668}" destId="{BF215CF0-0590-4618-B281-A7CED808195B}" srcOrd="0" destOrd="0" presId="urn:microsoft.com/office/officeart/2008/layout/LinedList"/>
    <dgm:cxn modelId="{8DA1BF29-1405-4B30-94D7-C3AEA32AFD92}" type="presOf" srcId="{84C803A3-9E0A-49EE-8BBD-04F64E778D07}" destId="{A05E8DB9-529B-4179-8ABA-2C57D668A3F3}" srcOrd="0" destOrd="0" presId="urn:microsoft.com/office/officeart/2008/layout/LinedList"/>
    <dgm:cxn modelId="{C0E4906F-82E0-4082-9881-EC8817D9C465}" srcId="{2ACCF30B-8723-4F32-B2D3-9D3A429BD03A}" destId="{29D364A0-72B9-46F4-8DB4-0BA349D1ECB3}" srcOrd="4" destOrd="0" parTransId="{F928C044-4962-4C88-A00E-7722DA5183EF}" sibTransId="{86B64C76-6A50-40E5-B24C-C643F801245D}"/>
    <dgm:cxn modelId="{F0ED0D7E-85BA-4325-932A-5E98C347973F}" type="presOf" srcId="{2ACCF30B-8723-4F32-B2D3-9D3A429BD03A}" destId="{09994729-9532-49B2-B427-06E83E94B43C}" srcOrd="0" destOrd="0" presId="urn:microsoft.com/office/officeart/2008/layout/LinedList"/>
    <dgm:cxn modelId="{F120C5A0-B02A-49D1-8655-17D8B3236EE7}" type="presOf" srcId="{0BD6A9E5-A829-4E89-87E3-1F505EBBD42E}" destId="{7B254763-C770-4C2C-9C0C-5F0C84B5FC0C}" srcOrd="0" destOrd="0" presId="urn:microsoft.com/office/officeart/2008/layout/LinedList"/>
    <dgm:cxn modelId="{BE618AA5-CE48-4417-A855-1898462BB760}" type="presOf" srcId="{29D364A0-72B9-46F4-8DB4-0BA349D1ECB3}" destId="{CA0557D1-E02C-4696-A8B9-BC5A049B2374}" srcOrd="0" destOrd="0" presId="urn:microsoft.com/office/officeart/2008/layout/LinedList"/>
    <dgm:cxn modelId="{EBA38EAF-BDF6-4A1F-98FC-0148928C49DC}" srcId="{2ACCF30B-8723-4F32-B2D3-9D3A429BD03A}" destId="{0BD6A9E5-A829-4E89-87E3-1F505EBBD42E}" srcOrd="0" destOrd="0" parTransId="{17365748-B869-47F2-A80F-D504AF7DC0AE}" sibTransId="{FF607CCB-2972-45B4-8E6B-1E689519E0A2}"/>
    <dgm:cxn modelId="{076F73B4-5BC5-47E6-94BE-4ECA4651FBE9}" srcId="{2ACCF30B-8723-4F32-B2D3-9D3A429BD03A}" destId="{84C803A3-9E0A-49EE-8BBD-04F64E778D07}" srcOrd="3" destOrd="0" parTransId="{B1E1D6A3-927E-4091-B4DD-C5788AF98E71}" sibTransId="{C320A1C9-CB50-4E19-8203-C0CB8A872FBC}"/>
    <dgm:cxn modelId="{BDF276BA-0E01-4707-8071-DF9AEE2A2561}" type="presOf" srcId="{3C19033E-EA6E-415A-8786-78186C73C365}" destId="{9433D9CB-AA4A-4DC6-9E29-57411AF3C7D3}" srcOrd="0" destOrd="0" presId="urn:microsoft.com/office/officeart/2008/layout/LinedList"/>
    <dgm:cxn modelId="{0CCF84C6-3BB8-4C5C-BADC-08207CCDE610}" srcId="{2ACCF30B-8723-4F32-B2D3-9D3A429BD03A}" destId="{052A6386-C153-4EFC-BADB-D9B0C5EC3668}" srcOrd="1" destOrd="0" parTransId="{41F5D0FD-B4AC-4C84-B33A-CFA3712324D9}" sibTransId="{194B5326-0A9E-4F3B-B9FE-07445F4A5AE7}"/>
    <dgm:cxn modelId="{ADC57EC9-C22B-4B52-8CD2-EFCD33298E98}" srcId="{2ACCF30B-8723-4F32-B2D3-9D3A429BD03A}" destId="{3C19033E-EA6E-415A-8786-78186C73C365}" srcOrd="2" destOrd="0" parTransId="{E8F20152-A76E-4881-ACFC-08923EC7E6D4}" sibTransId="{6B9606DB-9AE5-4BC4-8D84-21B852E72361}"/>
    <dgm:cxn modelId="{F23D06B0-00B0-49CD-9832-981E50DE9902}" type="presParOf" srcId="{09994729-9532-49B2-B427-06E83E94B43C}" destId="{2408238C-1817-43EB-A913-C5CFBCF534AF}" srcOrd="0" destOrd="0" presId="urn:microsoft.com/office/officeart/2008/layout/LinedList"/>
    <dgm:cxn modelId="{15769128-17F7-4062-A2E8-B8305F58F6F5}" type="presParOf" srcId="{09994729-9532-49B2-B427-06E83E94B43C}" destId="{4630BC30-C72C-4DB5-812B-8D7D220C0189}" srcOrd="1" destOrd="0" presId="urn:microsoft.com/office/officeart/2008/layout/LinedList"/>
    <dgm:cxn modelId="{54EF598A-1986-4D4C-84E8-633F6C7D85C4}" type="presParOf" srcId="{4630BC30-C72C-4DB5-812B-8D7D220C0189}" destId="{7B254763-C770-4C2C-9C0C-5F0C84B5FC0C}" srcOrd="0" destOrd="0" presId="urn:microsoft.com/office/officeart/2008/layout/LinedList"/>
    <dgm:cxn modelId="{2CC6779E-50A2-4284-83CE-D0BF77052079}" type="presParOf" srcId="{4630BC30-C72C-4DB5-812B-8D7D220C0189}" destId="{512940A4-6B4B-45DE-9A90-22EACE491B72}" srcOrd="1" destOrd="0" presId="urn:microsoft.com/office/officeart/2008/layout/LinedList"/>
    <dgm:cxn modelId="{3840F05E-8260-4DAE-B014-419B80778807}" type="presParOf" srcId="{09994729-9532-49B2-B427-06E83E94B43C}" destId="{992DA20C-5B6B-4105-9F03-C2946D17BE43}" srcOrd="2" destOrd="0" presId="urn:microsoft.com/office/officeart/2008/layout/LinedList"/>
    <dgm:cxn modelId="{D3A05AF9-D7B2-4FF7-82AB-F9F5E26450EF}" type="presParOf" srcId="{09994729-9532-49B2-B427-06E83E94B43C}" destId="{C16EAC13-1F7B-4E37-A91D-F7C62A49C039}" srcOrd="3" destOrd="0" presId="urn:microsoft.com/office/officeart/2008/layout/LinedList"/>
    <dgm:cxn modelId="{F1B382F3-79CF-4019-95D2-2341D02E5C1D}" type="presParOf" srcId="{C16EAC13-1F7B-4E37-A91D-F7C62A49C039}" destId="{BF215CF0-0590-4618-B281-A7CED808195B}" srcOrd="0" destOrd="0" presId="urn:microsoft.com/office/officeart/2008/layout/LinedList"/>
    <dgm:cxn modelId="{0B426604-46A4-4294-ABBA-48FD2A20183A}" type="presParOf" srcId="{C16EAC13-1F7B-4E37-A91D-F7C62A49C039}" destId="{110DF907-30DF-4F1D-AB53-1EB9ABD5AC47}" srcOrd="1" destOrd="0" presId="urn:microsoft.com/office/officeart/2008/layout/LinedList"/>
    <dgm:cxn modelId="{E1ED9664-9189-4CAC-B6EC-962B101A6617}" type="presParOf" srcId="{09994729-9532-49B2-B427-06E83E94B43C}" destId="{C7FD99EA-EC2F-4B99-9659-7807E42F4B91}" srcOrd="4" destOrd="0" presId="urn:microsoft.com/office/officeart/2008/layout/LinedList"/>
    <dgm:cxn modelId="{5F9CBEBA-2AB6-4B8A-A7B2-489DD0780181}" type="presParOf" srcId="{09994729-9532-49B2-B427-06E83E94B43C}" destId="{36210D36-2ABA-43BB-B8EF-1E03F4EBDEDA}" srcOrd="5" destOrd="0" presId="urn:microsoft.com/office/officeart/2008/layout/LinedList"/>
    <dgm:cxn modelId="{C7D93394-BF50-490B-9C34-D274ED962A83}" type="presParOf" srcId="{36210D36-2ABA-43BB-B8EF-1E03F4EBDEDA}" destId="{9433D9CB-AA4A-4DC6-9E29-57411AF3C7D3}" srcOrd="0" destOrd="0" presId="urn:microsoft.com/office/officeart/2008/layout/LinedList"/>
    <dgm:cxn modelId="{BCDAC807-766B-4264-A989-5681B1050A1E}" type="presParOf" srcId="{36210D36-2ABA-43BB-B8EF-1E03F4EBDEDA}" destId="{8C5ACA4C-380A-4A3C-A90F-BF7A5E280A46}" srcOrd="1" destOrd="0" presId="urn:microsoft.com/office/officeart/2008/layout/LinedList"/>
    <dgm:cxn modelId="{3353BD38-C006-473B-A627-482B1800C590}" type="presParOf" srcId="{09994729-9532-49B2-B427-06E83E94B43C}" destId="{370707B8-F8A2-402E-8BB0-987EC3F96BB0}" srcOrd="6" destOrd="0" presId="urn:microsoft.com/office/officeart/2008/layout/LinedList"/>
    <dgm:cxn modelId="{A68358BA-8D40-405B-A511-EC14A5B12068}" type="presParOf" srcId="{09994729-9532-49B2-B427-06E83E94B43C}" destId="{E48DF1E1-898F-4581-B56F-996194E9ADD9}" srcOrd="7" destOrd="0" presId="urn:microsoft.com/office/officeart/2008/layout/LinedList"/>
    <dgm:cxn modelId="{B9B4DB6E-3A8D-428B-8E52-4571178214D4}" type="presParOf" srcId="{E48DF1E1-898F-4581-B56F-996194E9ADD9}" destId="{A05E8DB9-529B-4179-8ABA-2C57D668A3F3}" srcOrd="0" destOrd="0" presId="urn:microsoft.com/office/officeart/2008/layout/LinedList"/>
    <dgm:cxn modelId="{174A2254-8834-4867-8A7D-DBD6F9BF72C9}" type="presParOf" srcId="{E48DF1E1-898F-4581-B56F-996194E9ADD9}" destId="{87B5B015-626E-4393-BC48-E0F98F8F9987}" srcOrd="1" destOrd="0" presId="urn:microsoft.com/office/officeart/2008/layout/LinedList"/>
    <dgm:cxn modelId="{81937B9F-0428-4036-BF7F-287F002CFD80}" type="presParOf" srcId="{09994729-9532-49B2-B427-06E83E94B43C}" destId="{689602D3-EE8E-47AF-B58B-214911A5EA94}" srcOrd="8" destOrd="0" presId="urn:microsoft.com/office/officeart/2008/layout/LinedList"/>
    <dgm:cxn modelId="{9F4C114C-A46B-41AA-B8F5-FE8516DA7450}" type="presParOf" srcId="{09994729-9532-49B2-B427-06E83E94B43C}" destId="{35AF4E24-FE1D-452B-A7B4-92C85444B44F}" srcOrd="9" destOrd="0" presId="urn:microsoft.com/office/officeart/2008/layout/LinedList"/>
    <dgm:cxn modelId="{B516493E-BA5B-438B-9512-984965584A3F}" type="presParOf" srcId="{35AF4E24-FE1D-452B-A7B4-92C85444B44F}" destId="{CA0557D1-E02C-4696-A8B9-BC5A049B2374}" srcOrd="0" destOrd="0" presId="urn:microsoft.com/office/officeart/2008/layout/LinedList"/>
    <dgm:cxn modelId="{C47CF664-2FD6-4952-9815-CE52A436E613}" type="presParOf" srcId="{35AF4E24-FE1D-452B-A7B4-92C85444B44F}" destId="{C00C15E7-397E-42FF-99B5-6508896A6BC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60244D-E81A-49B9-9CAD-CF8E6E31513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0F021C-5542-49C3-9F37-1DFF7DC3D4DD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1. Quem foi Nestório?</a:t>
          </a:r>
          <a:endParaRPr lang="en-US"/>
        </a:p>
      </dgm:t>
    </dgm:pt>
    <dgm:pt modelId="{3A317042-E4C1-4BFF-8F33-BFD70C0E14A9}" type="parTrans" cxnId="{40420AB4-C4CB-4AB8-9F4C-04D3A49C039E}">
      <dgm:prSet/>
      <dgm:spPr/>
      <dgm:t>
        <a:bodyPr/>
        <a:lstStyle/>
        <a:p>
          <a:endParaRPr lang="en-US"/>
        </a:p>
      </dgm:t>
    </dgm:pt>
    <dgm:pt modelId="{04908AC5-ADA2-4463-9EE2-E751A23965F2}" type="sibTrans" cxnId="{40420AB4-C4CB-4AB8-9F4C-04D3A49C039E}">
      <dgm:prSet/>
      <dgm:spPr/>
      <dgm:t>
        <a:bodyPr/>
        <a:lstStyle/>
        <a:p>
          <a:endParaRPr lang="en-US"/>
        </a:p>
      </dgm:t>
    </dgm:pt>
    <dgm:pt modelId="{0B08197A-62D0-4439-AFFB-7E3F78E6DD1E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Ele foi bispo de Constantinopla entre 428-431.</a:t>
          </a:r>
          <a:endParaRPr lang="en-US"/>
        </a:p>
      </dgm:t>
    </dgm:pt>
    <dgm:pt modelId="{9B7FA4F5-33B8-4E75-BAFE-773ABD64BC46}" type="parTrans" cxnId="{89F7E18F-834C-41A8-B0F2-A6BA809E9313}">
      <dgm:prSet/>
      <dgm:spPr/>
      <dgm:t>
        <a:bodyPr/>
        <a:lstStyle/>
        <a:p>
          <a:endParaRPr lang="en-US"/>
        </a:p>
      </dgm:t>
    </dgm:pt>
    <dgm:pt modelId="{DB9620A3-1D4E-4ECD-AC02-E28919DDC954}" type="sibTrans" cxnId="{89F7E18F-834C-41A8-B0F2-A6BA809E9313}">
      <dgm:prSet/>
      <dgm:spPr/>
      <dgm:t>
        <a:bodyPr/>
        <a:lstStyle/>
        <a:p>
          <a:endParaRPr lang="en-US"/>
        </a:p>
      </dgm:t>
    </dgm:pt>
    <dgm:pt modelId="{763AB165-C6FC-429A-827F-917FD94B07BB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dirty="0"/>
            <a:t>Nestório discordava do título dado à Maria, defendido por Cirilo de Alexandria (376-444), "mãe de Deus", em grego </a:t>
          </a:r>
          <a:r>
            <a:rPr lang="pt-PT" dirty="0" err="1"/>
            <a:t>theotokos</a:t>
          </a:r>
          <a:r>
            <a:rPr lang="pt-PT" dirty="0"/>
            <a:t>, literalmente "portadora de Deus". </a:t>
          </a:r>
        </a:p>
        <a:p>
          <a:pPr>
            <a:lnSpc>
              <a:spcPct val="100000"/>
            </a:lnSpc>
          </a:pPr>
          <a:r>
            <a:rPr lang="pt-PT" dirty="0"/>
            <a:t>Ele sugeriu "</a:t>
          </a:r>
          <a:r>
            <a:rPr lang="pt-PT" dirty="0" err="1"/>
            <a:t>receptora</a:t>
          </a:r>
          <a:r>
            <a:rPr lang="pt-PT" dirty="0"/>
            <a:t> de Deus" ou </a:t>
          </a:r>
          <a:r>
            <a:rPr lang="pt-PT" dirty="0" err="1"/>
            <a:t>christotokos</a:t>
          </a:r>
          <a:r>
            <a:rPr lang="pt-PT" dirty="0"/>
            <a:t>, "mãe de Cristo".</a:t>
          </a:r>
          <a:endParaRPr lang="en-US" dirty="0"/>
        </a:p>
      </dgm:t>
    </dgm:pt>
    <dgm:pt modelId="{97843F9F-31D9-44DE-834E-6E00B027F3F5}" type="parTrans" cxnId="{E31699B7-D198-4226-BE91-C9937E85314C}">
      <dgm:prSet/>
      <dgm:spPr/>
      <dgm:t>
        <a:bodyPr/>
        <a:lstStyle/>
        <a:p>
          <a:endParaRPr lang="en-US"/>
        </a:p>
      </dgm:t>
    </dgm:pt>
    <dgm:pt modelId="{299F3F3C-10D5-4DE5-AA38-3CD900FD460B}" type="sibTrans" cxnId="{E31699B7-D198-4226-BE91-C9937E85314C}">
      <dgm:prSet/>
      <dgm:spPr/>
      <dgm:t>
        <a:bodyPr/>
        <a:lstStyle/>
        <a:p>
          <a:endParaRPr lang="en-US"/>
        </a:p>
      </dgm:t>
    </dgm:pt>
    <dgm:pt modelId="{C203E3B0-7D84-42B0-A325-8CA18EDBF55F}" type="pres">
      <dgm:prSet presAssocID="{9560244D-E81A-49B9-9CAD-CF8E6E315135}" presName="root" presStyleCnt="0">
        <dgm:presLayoutVars>
          <dgm:dir/>
          <dgm:resizeHandles val="exact"/>
        </dgm:presLayoutVars>
      </dgm:prSet>
      <dgm:spPr/>
    </dgm:pt>
    <dgm:pt modelId="{FDDF16B0-CCEF-4C7C-8873-BF506114782E}" type="pres">
      <dgm:prSet presAssocID="{090F021C-5542-49C3-9F37-1DFF7DC3D4DD}" presName="compNode" presStyleCnt="0"/>
      <dgm:spPr/>
    </dgm:pt>
    <dgm:pt modelId="{28ED19F8-F48C-4CDB-A472-80AB74E55899}" type="pres">
      <dgm:prSet presAssocID="{090F021C-5542-49C3-9F37-1DFF7DC3D4DD}" presName="bgRect" presStyleLbl="bgShp" presStyleIdx="0" presStyleCnt="3"/>
      <dgm:spPr/>
    </dgm:pt>
    <dgm:pt modelId="{E31B4C47-68ED-4F70-986C-944E17BB32AC}" type="pres">
      <dgm:prSet presAssocID="{090F021C-5542-49C3-9F37-1DFF7DC3D4D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tilizadores"/>
        </a:ext>
      </dgm:extLst>
    </dgm:pt>
    <dgm:pt modelId="{58BB9997-A3CA-4552-AFCA-9E9299E2D130}" type="pres">
      <dgm:prSet presAssocID="{090F021C-5542-49C3-9F37-1DFF7DC3D4DD}" presName="spaceRect" presStyleCnt="0"/>
      <dgm:spPr/>
    </dgm:pt>
    <dgm:pt modelId="{F3E6C095-C553-414A-BC17-3DFC641A84AD}" type="pres">
      <dgm:prSet presAssocID="{090F021C-5542-49C3-9F37-1DFF7DC3D4DD}" presName="parTx" presStyleLbl="revTx" presStyleIdx="0" presStyleCnt="3">
        <dgm:presLayoutVars>
          <dgm:chMax val="0"/>
          <dgm:chPref val="0"/>
        </dgm:presLayoutVars>
      </dgm:prSet>
      <dgm:spPr/>
    </dgm:pt>
    <dgm:pt modelId="{E61B17F0-90D7-4E7C-97CF-DAD8AFB5F06E}" type="pres">
      <dgm:prSet presAssocID="{04908AC5-ADA2-4463-9EE2-E751A23965F2}" presName="sibTrans" presStyleCnt="0"/>
      <dgm:spPr/>
    </dgm:pt>
    <dgm:pt modelId="{8C883507-9590-4D04-A053-1A74471AF8F9}" type="pres">
      <dgm:prSet presAssocID="{0B08197A-62D0-4439-AFFB-7E3F78E6DD1E}" presName="compNode" presStyleCnt="0"/>
      <dgm:spPr/>
    </dgm:pt>
    <dgm:pt modelId="{8C4D59C0-421F-472E-B8F8-B47B724A7B73}" type="pres">
      <dgm:prSet presAssocID="{0B08197A-62D0-4439-AFFB-7E3F78E6DD1E}" presName="bgRect" presStyleLbl="bgShp" presStyleIdx="1" presStyleCnt="3"/>
      <dgm:spPr/>
    </dgm:pt>
    <dgm:pt modelId="{A9B16E25-CB3A-496C-98D3-69CD0FD14E2B}" type="pres">
      <dgm:prSet presAssocID="{0B08197A-62D0-4439-AFFB-7E3F78E6DD1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E91B43C9-A886-49C9-930B-C1A36E4CCCBC}" type="pres">
      <dgm:prSet presAssocID="{0B08197A-62D0-4439-AFFB-7E3F78E6DD1E}" presName="spaceRect" presStyleCnt="0"/>
      <dgm:spPr/>
    </dgm:pt>
    <dgm:pt modelId="{5D8D4837-EBDB-4664-8C6E-FCC88EC5F4CD}" type="pres">
      <dgm:prSet presAssocID="{0B08197A-62D0-4439-AFFB-7E3F78E6DD1E}" presName="parTx" presStyleLbl="revTx" presStyleIdx="1" presStyleCnt="3">
        <dgm:presLayoutVars>
          <dgm:chMax val="0"/>
          <dgm:chPref val="0"/>
        </dgm:presLayoutVars>
      </dgm:prSet>
      <dgm:spPr/>
    </dgm:pt>
    <dgm:pt modelId="{43F9B5EB-CDAC-43DF-9A57-33B741B0759D}" type="pres">
      <dgm:prSet presAssocID="{DB9620A3-1D4E-4ECD-AC02-E28919DDC954}" presName="sibTrans" presStyleCnt="0"/>
      <dgm:spPr/>
    </dgm:pt>
    <dgm:pt modelId="{E4D90403-2A71-4C31-9751-0B019CBE5EDB}" type="pres">
      <dgm:prSet presAssocID="{763AB165-C6FC-429A-827F-917FD94B07BB}" presName="compNode" presStyleCnt="0"/>
      <dgm:spPr/>
    </dgm:pt>
    <dgm:pt modelId="{B374EA72-F7FC-4C1A-A0F3-405C8FFC4D99}" type="pres">
      <dgm:prSet presAssocID="{763AB165-C6FC-429A-827F-917FD94B07BB}" presName="bgRect" presStyleLbl="bgShp" presStyleIdx="2" presStyleCnt="3"/>
      <dgm:spPr/>
    </dgm:pt>
    <dgm:pt modelId="{B9DA0341-AB4F-4A2F-8F68-F31F2F4E4B1B}" type="pres">
      <dgm:prSet presAssocID="{763AB165-C6FC-429A-827F-917FD94B07B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pitão"/>
        </a:ext>
      </dgm:extLst>
    </dgm:pt>
    <dgm:pt modelId="{5E4EC01D-56F3-4953-9998-41D2C696D9D8}" type="pres">
      <dgm:prSet presAssocID="{763AB165-C6FC-429A-827F-917FD94B07BB}" presName="spaceRect" presStyleCnt="0"/>
      <dgm:spPr/>
    </dgm:pt>
    <dgm:pt modelId="{11E9DAF7-D20A-4319-8C9F-B69A2EEAD321}" type="pres">
      <dgm:prSet presAssocID="{763AB165-C6FC-429A-827F-917FD94B07B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834A47B-2D5B-4BF8-A9AE-E02023114F08}" type="presOf" srcId="{9560244D-E81A-49B9-9CAD-CF8E6E315135}" destId="{C203E3B0-7D84-42B0-A325-8CA18EDBF55F}" srcOrd="0" destOrd="0" presId="urn:microsoft.com/office/officeart/2018/2/layout/IconVerticalSolidList"/>
    <dgm:cxn modelId="{DECEE48A-C83D-47BF-8C49-9437981CD4A9}" type="presOf" srcId="{0B08197A-62D0-4439-AFFB-7E3F78E6DD1E}" destId="{5D8D4837-EBDB-4664-8C6E-FCC88EC5F4CD}" srcOrd="0" destOrd="0" presId="urn:microsoft.com/office/officeart/2018/2/layout/IconVerticalSolidList"/>
    <dgm:cxn modelId="{89F7E18F-834C-41A8-B0F2-A6BA809E9313}" srcId="{9560244D-E81A-49B9-9CAD-CF8E6E315135}" destId="{0B08197A-62D0-4439-AFFB-7E3F78E6DD1E}" srcOrd="1" destOrd="0" parTransId="{9B7FA4F5-33B8-4E75-BAFE-773ABD64BC46}" sibTransId="{DB9620A3-1D4E-4ECD-AC02-E28919DDC954}"/>
    <dgm:cxn modelId="{40420AB4-C4CB-4AB8-9F4C-04D3A49C039E}" srcId="{9560244D-E81A-49B9-9CAD-CF8E6E315135}" destId="{090F021C-5542-49C3-9F37-1DFF7DC3D4DD}" srcOrd="0" destOrd="0" parTransId="{3A317042-E4C1-4BFF-8F33-BFD70C0E14A9}" sibTransId="{04908AC5-ADA2-4463-9EE2-E751A23965F2}"/>
    <dgm:cxn modelId="{E31699B7-D198-4226-BE91-C9937E85314C}" srcId="{9560244D-E81A-49B9-9CAD-CF8E6E315135}" destId="{763AB165-C6FC-429A-827F-917FD94B07BB}" srcOrd="2" destOrd="0" parTransId="{97843F9F-31D9-44DE-834E-6E00B027F3F5}" sibTransId="{299F3F3C-10D5-4DE5-AA38-3CD900FD460B}"/>
    <dgm:cxn modelId="{921BE0C9-D863-4B99-A626-E9E43575A325}" type="presOf" srcId="{763AB165-C6FC-429A-827F-917FD94B07BB}" destId="{11E9DAF7-D20A-4319-8C9F-B69A2EEAD321}" srcOrd="0" destOrd="0" presId="urn:microsoft.com/office/officeart/2018/2/layout/IconVerticalSolidList"/>
    <dgm:cxn modelId="{5294CCDD-3C9B-4234-B336-8A2F9C0B93B9}" type="presOf" srcId="{090F021C-5542-49C3-9F37-1DFF7DC3D4DD}" destId="{F3E6C095-C553-414A-BC17-3DFC641A84AD}" srcOrd="0" destOrd="0" presId="urn:microsoft.com/office/officeart/2018/2/layout/IconVerticalSolidList"/>
    <dgm:cxn modelId="{69968D3F-9AA5-427C-B768-0BFE6E7DA1D1}" type="presParOf" srcId="{C203E3B0-7D84-42B0-A325-8CA18EDBF55F}" destId="{FDDF16B0-CCEF-4C7C-8873-BF506114782E}" srcOrd="0" destOrd="0" presId="urn:microsoft.com/office/officeart/2018/2/layout/IconVerticalSolidList"/>
    <dgm:cxn modelId="{C88CD411-03B0-40B6-974B-4FD22EF3D3E4}" type="presParOf" srcId="{FDDF16B0-CCEF-4C7C-8873-BF506114782E}" destId="{28ED19F8-F48C-4CDB-A472-80AB74E55899}" srcOrd="0" destOrd="0" presId="urn:microsoft.com/office/officeart/2018/2/layout/IconVerticalSolidList"/>
    <dgm:cxn modelId="{2F0815D4-261B-442D-8092-316475CBCA06}" type="presParOf" srcId="{FDDF16B0-CCEF-4C7C-8873-BF506114782E}" destId="{E31B4C47-68ED-4F70-986C-944E17BB32AC}" srcOrd="1" destOrd="0" presId="urn:microsoft.com/office/officeart/2018/2/layout/IconVerticalSolidList"/>
    <dgm:cxn modelId="{9F527610-1F9D-48F1-9E75-24FFFF342283}" type="presParOf" srcId="{FDDF16B0-CCEF-4C7C-8873-BF506114782E}" destId="{58BB9997-A3CA-4552-AFCA-9E9299E2D130}" srcOrd="2" destOrd="0" presId="urn:microsoft.com/office/officeart/2018/2/layout/IconVerticalSolidList"/>
    <dgm:cxn modelId="{07C535FB-1AB5-4353-8539-8CD74D3A5A88}" type="presParOf" srcId="{FDDF16B0-CCEF-4C7C-8873-BF506114782E}" destId="{F3E6C095-C553-414A-BC17-3DFC641A84AD}" srcOrd="3" destOrd="0" presId="urn:microsoft.com/office/officeart/2018/2/layout/IconVerticalSolidList"/>
    <dgm:cxn modelId="{16A3EEAA-72C3-4641-8EA4-8D1079A8BCD6}" type="presParOf" srcId="{C203E3B0-7D84-42B0-A325-8CA18EDBF55F}" destId="{E61B17F0-90D7-4E7C-97CF-DAD8AFB5F06E}" srcOrd="1" destOrd="0" presId="urn:microsoft.com/office/officeart/2018/2/layout/IconVerticalSolidList"/>
    <dgm:cxn modelId="{95076E84-9173-48D2-8BD6-0ACBFD124F29}" type="presParOf" srcId="{C203E3B0-7D84-42B0-A325-8CA18EDBF55F}" destId="{8C883507-9590-4D04-A053-1A74471AF8F9}" srcOrd="2" destOrd="0" presId="urn:microsoft.com/office/officeart/2018/2/layout/IconVerticalSolidList"/>
    <dgm:cxn modelId="{8FB79E02-8821-458E-95A6-8FB3FE4CB2DE}" type="presParOf" srcId="{8C883507-9590-4D04-A053-1A74471AF8F9}" destId="{8C4D59C0-421F-472E-B8F8-B47B724A7B73}" srcOrd="0" destOrd="0" presId="urn:microsoft.com/office/officeart/2018/2/layout/IconVerticalSolidList"/>
    <dgm:cxn modelId="{B51F5A8E-8589-49BC-9637-1E2199F51432}" type="presParOf" srcId="{8C883507-9590-4D04-A053-1A74471AF8F9}" destId="{A9B16E25-CB3A-496C-98D3-69CD0FD14E2B}" srcOrd="1" destOrd="0" presId="urn:microsoft.com/office/officeart/2018/2/layout/IconVerticalSolidList"/>
    <dgm:cxn modelId="{8EDEE2A5-1949-4AB7-9BDB-DA57845744FC}" type="presParOf" srcId="{8C883507-9590-4D04-A053-1A74471AF8F9}" destId="{E91B43C9-A886-49C9-930B-C1A36E4CCCBC}" srcOrd="2" destOrd="0" presId="urn:microsoft.com/office/officeart/2018/2/layout/IconVerticalSolidList"/>
    <dgm:cxn modelId="{1431D4FE-B82D-4D0D-AD8F-6DD15BEE441E}" type="presParOf" srcId="{8C883507-9590-4D04-A053-1A74471AF8F9}" destId="{5D8D4837-EBDB-4664-8C6E-FCC88EC5F4CD}" srcOrd="3" destOrd="0" presId="urn:microsoft.com/office/officeart/2018/2/layout/IconVerticalSolidList"/>
    <dgm:cxn modelId="{97B16B7D-4EE0-4762-A78A-1E4A28874152}" type="presParOf" srcId="{C203E3B0-7D84-42B0-A325-8CA18EDBF55F}" destId="{43F9B5EB-CDAC-43DF-9A57-33B741B0759D}" srcOrd="3" destOrd="0" presId="urn:microsoft.com/office/officeart/2018/2/layout/IconVerticalSolidList"/>
    <dgm:cxn modelId="{B7675099-D1C8-4B56-A3A6-D0ED24EF72DE}" type="presParOf" srcId="{C203E3B0-7D84-42B0-A325-8CA18EDBF55F}" destId="{E4D90403-2A71-4C31-9751-0B019CBE5EDB}" srcOrd="4" destOrd="0" presId="urn:microsoft.com/office/officeart/2018/2/layout/IconVerticalSolidList"/>
    <dgm:cxn modelId="{8089FFA5-3A9B-4F42-94D2-147427EE5652}" type="presParOf" srcId="{E4D90403-2A71-4C31-9751-0B019CBE5EDB}" destId="{B374EA72-F7FC-4C1A-A0F3-405C8FFC4D99}" srcOrd="0" destOrd="0" presId="urn:microsoft.com/office/officeart/2018/2/layout/IconVerticalSolidList"/>
    <dgm:cxn modelId="{F3A6260D-D93F-4DBA-AE27-7B0C285B801E}" type="presParOf" srcId="{E4D90403-2A71-4C31-9751-0B019CBE5EDB}" destId="{B9DA0341-AB4F-4A2F-8F68-F31F2F4E4B1B}" srcOrd="1" destOrd="0" presId="urn:microsoft.com/office/officeart/2018/2/layout/IconVerticalSolidList"/>
    <dgm:cxn modelId="{C08D38E4-53E3-4101-AC10-62FD2B79283B}" type="presParOf" srcId="{E4D90403-2A71-4C31-9751-0B019CBE5EDB}" destId="{5E4EC01D-56F3-4953-9998-41D2C696D9D8}" srcOrd="2" destOrd="0" presId="urn:microsoft.com/office/officeart/2018/2/layout/IconVerticalSolidList"/>
    <dgm:cxn modelId="{D3BB7F2B-C431-46A0-91BB-8A2C293EDAD2}" type="presParOf" srcId="{E4D90403-2A71-4C31-9751-0B019CBE5EDB}" destId="{11E9DAF7-D20A-4319-8C9F-B69A2EEAD32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DF53FA-0D4E-41D2-82EC-82DBE134403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853FEBA-09CA-41DC-8EDD-36859AC9BAA4}">
      <dgm:prSet/>
      <dgm:spPr/>
      <dgm:t>
        <a:bodyPr/>
        <a:lstStyle/>
        <a:p>
          <a:r>
            <a:rPr lang="pt-PT"/>
            <a:t>Sim, Maria é mãe do Jesus humano (Mt 2.11, 13, 14, 20, 21), e não mãe de Deus, visto que Deus é eterno (Sl 90.2; 93.2; Is 40.28).</a:t>
          </a:r>
          <a:endParaRPr lang="en-US"/>
        </a:p>
      </dgm:t>
    </dgm:pt>
    <dgm:pt modelId="{73F9ECBF-CC4D-4AAC-A768-66347813DF39}" type="parTrans" cxnId="{F5EAE353-891D-49E2-B1E0-8117C1892397}">
      <dgm:prSet/>
      <dgm:spPr/>
      <dgm:t>
        <a:bodyPr/>
        <a:lstStyle/>
        <a:p>
          <a:endParaRPr lang="en-US"/>
        </a:p>
      </dgm:t>
    </dgm:pt>
    <dgm:pt modelId="{BA8B13C1-EE40-4F60-913A-4FFD154B5E38}" type="sibTrans" cxnId="{F5EAE353-891D-49E2-B1E0-8117C1892397}">
      <dgm:prSet/>
      <dgm:spPr/>
      <dgm:t>
        <a:bodyPr/>
        <a:lstStyle/>
        <a:p>
          <a:endParaRPr lang="en-US"/>
        </a:p>
      </dgm:t>
    </dgm:pt>
    <dgm:pt modelId="{0DEEFD40-E291-495F-9282-E63680162547}">
      <dgm:prSet/>
      <dgm:spPr/>
      <dgm:t>
        <a:bodyPr/>
        <a:lstStyle/>
        <a:p>
          <a:r>
            <a:rPr lang="pt-PT"/>
            <a:t>A expressão adotada por Cirilo era uma contradição em si mesma.</a:t>
          </a:r>
          <a:endParaRPr lang="en-US"/>
        </a:p>
      </dgm:t>
    </dgm:pt>
    <dgm:pt modelId="{7C326D70-34BB-49F2-8F28-6101EE39BB47}" type="parTrans" cxnId="{427A8CD8-FF4D-43F8-A23B-04A89E33FE67}">
      <dgm:prSet/>
      <dgm:spPr/>
      <dgm:t>
        <a:bodyPr/>
        <a:lstStyle/>
        <a:p>
          <a:endParaRPr lang="en-US"/>
        </a:p>
      </dgm:t>
    </dgm:pt>
    <dgm:pt modelId="{457F9312-567F-4D11-8978-45C0090CF676}" type="sibTrans" cxnId="{427A8CD8-FF4D-43F8-A23B-04A89E33FE67}">
      <dgm:prSet/>
      <dgm:spPr/>
      <dgm:t>
        <a:bodyPr/>
        <a:lstStyle/>
        <a:p>
          <a:endParaRPr lang="en-US"/>
        </a:p>
      </dgm:t>
    </dgm:pt>
    <dgm:pt modelId="{1C05266C-3CCF-4E81-B0D3-C38487071E6D}">
      <dgm:prSet/>
      <dgm:spPr/>
      <dgm:t>
        <a:bodyPr/>
        <a:lstStyle/>
        <a:p>
          <a:r>
            <a:rPr lang="pt-PT"/>
            <a:t>Embora a posição de Nestório fosse bíblica e teologicamente correta, a popularidade do termo "mãe de Deus" de Cirilo impediu o êxito do termo e da explicação de Nestório.</a:t>
          </a:r>
          <a:endParaRPr lang="en-US"/>
        </a:p>
      </dgm:t>
    </dgm:pt>
    <dgm:pt modelId="{48746B11-68A8-4717-B47A-F8CEC3A28A3D}" type="parTrans" cxnId="{12DD2A71-74D9-4FF6-ADBC-E959B52A599D}">
      <dgm:prSet/>
      <dgm:spPr/>
      <dgm:t>
        <a:bodyPr/>
        <a:lstStyle/>
        <a:p>
          <a:endParaRPr lang="en-US"/>
        </a:p>
      </dgm:t>
    </dgm:pt>
    <dgm:pt modelId="{C59E0873-B9C2-4108-95C9-1FAA35010009}" type="sibTrans" cxnId="{12DD2A71-74D9-4FF6-ADBC-E959B52A599D}">
      <dgm:prSet/>
      <dgm:spPr/>
      <dgm:t>
        <a:bodyPr/>
        <a:lstStyle/>
        <a:p>
          <a:endParaRPr lang="en-US"/>
        </a:p>
      </dgm:t>
    </dgm:pt>
    <dgm:pt modelId="{3E0F15EF-8A2D-48DE-AC55-16DCD67CF36C}">
      <dgm:prSet/>
      <dgm:spPr/>
      <dgm:t>
        <a:bodyPr/>
        <a:lstStyle/>
        <a:p>
          <a:r>
            <a:rPr lang="pt-PT"/>
            <a:t>A preocupação dele era menos com a Mariolatria e mais com as ideias do Arianismo.</a:t>
          </a:r>
          <a:endParaRPr lang="en-US"/>
        </a:p>
      </dgm:t>
    </dgm:pt>
    <dgm:pt modelId="{B886C21F-AF0A-4B3B-B76E-873D48164E2F}" type="parTrans" cxnId="{B6D986F8-A193-4F60-8F6F-822740ED50B9}">
      <dgm:prSet/>
      <dgm:spPr/>
      <dgm:t>
        <a:bodyPr/>
        <a:lstStyle/>
        <a:p>
          <a:endParaRPr lang="en-US"/>
        </a:p>
      </dgm:t>
    </dgm:pt>
    <dgm:pt modelId="{42C0C3CC-F46C-4970-A68A-6B3987AC7806}" type="sibTrans" cxnId="{B6D986F8-A193-4F60-8F6F-822740ED50B9}">
      <dgm:prSet/>
      <dgm:spPr/>
      <dgm:t>
        <a:bodyPr/>
        <a:lstStyle/>
        <a:p>
          <a:endParaRPr lang="en-US"/>
        </a:p>
      </dgm:t>
    </dgm:pt>
    <dgm:pt modelId="{B0785AA3-B3FC-45C9-8D8F-44A951186290}" type="pres">
      <dgm:prSet presAssocID="{EEDF53FA-0D4E-41D2-82EC-82DBE1344032}" presName="outerComposite" presStyleCnt="0">
        <dgm:presLayoutVars>
          <dgm:chMax val="5"/>
          <dgm:dir/>
          <dgm:resizeHandles val="exact"/>
        </dgm:presLayoutVars>
      </dgm:prSet>
      <dgm:spPr/>
    </dgm:pt>
    <dgm:pt modelId="{A93D9253-606B-4E8A-87EC-21D31F60173F}" type="pres">
      <dgm:prSet presAssocID="{EEDF53FA-0D4E-41D2-82EC-82DBE1344032}" presName="dummyMaxCanvas" presStyleCnt="0">
        <dgm:presLayoutVars/>
      </dgm:prSet>
      <dgm:spPr/>
    </dgm:pt>
    <dgm:pt modelId="{E80AF158-B56D-4C1F-96B7-421C0F516550}" type="pres">
      <dgm:prSet presAssocID="{EEDF53FA-0D4E-41D2-82EC-82DBE1344032}" presName="FourNodes_1" presStyleLbl="node1" presStyleIdx="0" presStyleCnt="4">
        <dgm:presLayoutVars>
          <dgm:bulletEnabled val="1"/>
        </dgm:presLayoutVars>
      </dgm:prSet>
      <dgm:spPr/>
    </dgm:pt>
    <dgm:pt modelId="{E18B846E-80BC-4CE2-B667-5024C781B92E}" type="pres">
      <dgm:prSet presAssocID="{EEDF53FA-0D4E-41D2-82EC-82DBE1344032}" presName="FourNodes_2" presStyleLbl="node1" presStyleIdx="1" presStyleCnt="4">
        <dgm:presLayoutVars>
          <dgm:bulletEnabled val="1"/>
        </dgm:presLayoutVars>
      </dgm:prSet>
      <dgm:spPr/>
    </dgm:pt>
    <dgm:pt modelId="{88812A30-0516-4981-948B-091A8D1AAA97}" type="pres">
      <dgm:prSet presAssocID="{EEDF53FA-0D4E-41D2-82EC-82DBE1344032}" presName="FourNodes_3" presStyleLbl="node1" presStyleIdx="2" presStyleCnt="4">
        <dgm:presLayoutVars>
          <dgm:bulletEnabled val="1"/>
        </dgm:presLayoutVars>
      </dgm:prSet>
      <dgm:spPr/>
    </dgm:pt>
    <dgm:pt modelId="{DBBF2C97-0F9F-4BC0-8C5F-CCFEEC46D5AA}" type="pres">
      <dgm:prSet presAssocID="{EEDF53FA-0D4E-41D2-82EC-82DBE1344032}" presName="FourNodes_4" presStyleLbl="node1" presStyleIdx="3" presStyleCnt="4">
        <dgm:presLayoutVars>
          <dgm:bulletEnabled val="1"/>
        </dgm:presLayoutVars>
      </dgm:prSet>
      <dgm:spPr/>
    </dgm:pt>
    <dgm:pt modelId="{EDB0301A-C80B-40B5-85FD-46A2556E02C0}" type="pres">
      <dgm:prSet presAssocID="{EEDF53FA-0D4E-41D2-82EC-82DBE1344032}" presName="FourConn_1-2" presStyleLbl="fgAccFollowNode1" presStyleIdx="0" presStyleCnt="3">
        <dgm:presLayoutVars>
          <dgm:bulletEnabled val="1"/>
        </dgm:presLayoutVars>
      </dgm:prSet>
      <dgm:spPr/>
    </dgm:pt>
    <dgm:pt modelId="{C8BAEB23-AFDA-42B7-B008-A7A129815E31}" type="pres">
      <dgm:prSet presAssocID="{EEDF53FA-0D4E-41D2-82EC-82DBE1344032}" presName="FourConn_2-3" presStyleLbl="fgAccFollowNode1" presStyleIdx="1" presStyleCnt="3">
        <dgm:presLayoutVars>
          <dgm:bulletEnabled val="1"/>
        </dgm:presLayoutVars>
      </dgm:prSet>
      <dgm:spPr/>
    </dgm:pt>
    <dgm:pt modelId="{39AD6A0F-BE0B-4379-B18B-6EBD347A7CD7}" type="pres">
      <dgm:prSet presAssocID="{EEDF53FA-0D4E-41D2-82EC-82DBE1344032}" presName="FourConn_3-4" presStyleLbl="fgAccFollowNode1" presStyleIdx="2" presStyleCnt="3">
        <dgm:presLayoutVars>
          <dgm:bulletEnabled val="1"/>
        </dgm:presLayoutVars>
      </dgm:prSet>
      <dgm:spPr/>
    </dgm:pt>
    <dgm:pt modelId="{A9801432-60E9-44C1-BAD4-A811F5E099B3}" type="pres">
      <dgm:prSet presAssocID="{EEDF53FA-0D4E-41D2-82EC-82DBE1344032}" presName="FourNodes_1_text" presStyleLbl="node1" presStyleIdx="3" presStyleCnt="4">
        <dgm:presLayoutVars>
          <dgm:bulletEnabled val="1"/>
        </dgm:presLayoutVars>
      </dgm:prSet>
      <dgm:spPr/>
    </dgm:pt>
    <dgm:pt modelId="{563C9AF5-9536-4DB8-A8CE-A56095F555A5}" type="pres">
      <dgm:prSet presAssocID="{EEDF53FA-0D4E-41D2-82EC-82DBE1344032}" presName="FourNodes_2_text" presStyleLbl="node1" presStyleIdx="3" presStyleCnt="4">
        <dgm:presLayoutVars>
          <dgm:bulletEnabled val="1"/>
        </dgm:presLayoutVars>
      </dgm:prSet>
      <dgm:spPr/>
    </dgm:pt>
    <dgm:pt modelId="{E5E813E3-7706-4641-83A8-3897E91C7CD6}" type="pres">
      <dgm:prSet presAssocID="{EEDF53FA-0D4E-41D2-82EC-82DBE1344032}" presName="FourNodes_3_text" presStyleLbl="node1" presStyleIdx="3" presStyleCnt="4">
        <dgm:presLayoutVars>
          <dgm:bulletEnabled val="1"/>
        </dgm:presLayoutVars>
      </dgm:prSet>
      <dgm:spPr/>
    </dgm:pt>
    <dgm:pt modelId="{C0C177FE-2037-4057-99E5-FE9A0E26E69F}" type="pres">
      <dgm:prSet presAssocID="{EEDF53FA-0D4E-41D2-82EC-82DBE134403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88C8112-A175-4E2F-A4F3-98D1255A9EAB}" type="presOf" srcId="{457F9312-567F-4D11-8978-45C0090CF676}" destId="{C8BAEB23-AFDA-42B7-B008-A7A129815E31}" srcOrd="0" destOrd="0" presId="urn:microsoft.com/office/officeart/2005/8/layout/vProcess5"/>
    <dgm:cxn modelId="{80CF471D-7B9A-490A-9D4E-119F56562BCF}" type="presOf" srcId="{EEDF53FA-0D4E-41D2-82EC-82DBE1344032}" destId="{B0785AA3-B3FC-45C9-8D8F-44A951186290}" srcOrd="0" destOrd="0" presId="urn:microsoft.com/office/officeart/2005/8/layout/vProcess5"/>
    <dgm:cxn modelId="{56175941-274D-49DD-83FF-9C7C987A10E7}" type="presOf" srcId="{2853FEBA-09CA-41DC-8EDD-36859AC9BAA4}" destId="{E80AF158-B56D-4C1F-96B7-421C0F516550}" srcOrd="0" destOrd="0" presId="urn:microsoft.com/office/officeart/2005/8/layout/vProcess5"/>
    <dgm:cxn modelId="{FA19F949-4DE7-4422-86CE-CF86BE78D71D}" type="presOf" srcId="{C59E0873-B9C2-4108-95C9-1FAA35010009}" destId="{39AD6A0F-BE0B-4379-B18B-6EBD347A7CD7}" srcOrd="0" destOrd="0" presId="urn:microsoft.com/office/officeart/2005/8/layout/vProcess5"/>
    <dgm:cxn modelId="{0A85EB4B-82E8-4D46-8A61-EF3BDB3415F5}" type="presOf" srcId="{2853FEBA-09CA-41DC-8EDD-36859AC9BAA4}" destId="{A9801432-60E9-44C1-BAD4-A811F5E099B3}" srcOrd="1" destOrd="0" presId="urn:microsoft.com/office/officeart/2005/8/layout/vProcess5"/>
    <dgm:cxn modelId="{12DD2A71-74D9-4FF6-ADBC-E959B52A599D}" srcId="{EEDF53FA-0D4E-41D2-82EC-82DBE1344032}" destId="{1C05266C-3CCF-4E81-B0D3-C38487071E6D}" srcOrd="2" destOrd="0" parTransId="{48746B11-68A8-4717-B47A-F8CEC3A28A3D}" sibTransId="{C59E0873-B9C2-4108-95C9-1FAA35010009}"/>
    <dgm:cxn modelId="{F5EAE353-891D-49E2-B1E0-8117C1892397}" srcId="{EEDF53FA-0D4E-41D2-82EC-82DBE1344032}" destId="{2853FEBA-09CA-41DC-8EDD-36859AC9BAA4}" srcOrd="0" destOrd="0" parTransId="{73F9ECBF-CC4D-4AAC-A768-66347813DF39}" sibTransId="{BA8B13C1-EE40-4F60-913A-4FFD154B5E38}"/>
    <dgm:cxn modelId="{61B07B59-7ED8-41EC-9179-772F6302F609}" type="presOf" srcId="{0DEEFD40-E291-495F-9282-E63680162547}" destId="{E18B846E-80BC-4CE2-B667-5024C781B92E}" srcOrd="0" destOrd="0" presId="urn:microsoft.com/office/officeart/2005/8/layout/vProcess5"/>
    <dgm:cxn modelId="{32A3BA9A-E64F-4DFE-8865-DBF2289CCD7E}" type="presOf" srcId="{3E0F15EF-8A2D-48DE-AC55-16DCD67CF36C}" destId="{C0C177FE-2037-4057-99E5-FE9A0E26E69F}" srcOrd="1" destOrd="0" presId="urn:microsoft.com/office/officeart/2005/8/layout/vProcess5"/>
    <dgm:cxn modelId="{30CCADB7-243C-4CF8-A0B8-548F21251D3F}" type="presOf" srcId="{1C05266C-3CCF-4E81-B0D3-C38487071E6D}" destId="{E5E813E3-7706-4641-83A8-3897E91C7CD6}" srcOrd="1" destOrd="0" presId="urn:microsoft.com/office/officeart/2005/8/layout/vProcess5"/>
    <dgm:cxn modelId="{A03304BB-0E20-4893-A731-E2F6882F78AC}" type="presOf" srcId="{0DEEFD40-E291-495F-9282-E63680162547}" destId="{563C9AF5-9536-4DB8-A8CE-A56095F555A5}" srcOrd="1" destOrd="0" presId="urn:microsoft.com/office/officeart/2005/8/layout/vProcess5"/>
    <dgm:cxn modelId="{6DD11AC6-67C4-4DB1-8FCC-DCFF3D69DA5B}" type="presOf" srcId="{3E0F15EF-8A2D-48DE-AC55-16DCD67CF36C}" destId="{DBBF2C97-0F9F-4BC0-8C5F-CCFEEC46D5AA}" srcOrd="0" destOrd="0" presId="urn:microsoft.com/office/officeart/2005/8/layout/vProcess5"/>
    <dgm:cxn modelId="{427A8CD8-FF4D-43F8-A23B-04A89E33FE67}" srcId="{EEDF53FA-0D4E-41D2-82EC-82DBE1344032}" destId="{0DEEFD40-E291-495F-9282-E63680162547}" srcOrd="1" destOrd="0" parTransId="{7C326D70-34BB-49F2-8F28-6101EE39BB47}" sibTransId="{457F9312-567F-4D11-8978-45C0090CF676}"/>
    <dgm:cxn modelId="{5EF4E3EF-A023-43C1-8E93-E508985E7F2B}" type="presOf" srcId="{1C05266C-3CCF-4E81-B0D3-C38487071E6D}" destId="{88812A30-0516-4981-948B-091A8D1AAA97}" srcOrd="0" destOrd="0" presId="urn:microsoft.com/office/officeart/2005/8/layout/vProcess5"/>
    <dgm:cxn modelId="{B6D986F8-A193-4F60-8F6F-822740ED50B9}" srcId="{EEDF53FA-0D4E-41D2-82EC-82DBE1344032}" destId="{3E0F15EF-8A2D-48DE-AC55-16DCD67CF36C}" srcOrd="3" destOrd="0" parTransId="{B886C21F-AF0A-4B3B-B76E-873D48164E2F}" sibTransId="{42C0C3CC-F46C-4970-A68A-6B3987AC7806}"/>
    <dgm:cxn modelId="{40272DFC-C526-4E8D-BA51-02FB4426D1D7}" type="presOf" srcId="{BA8B13C1-EE40-4F60-913A-4FFD154B5E38}" destId="{EDB0301A-C80B-40B5-85FD-46A2556E02C0}" srcOrd="0" destOrd="0" presId="urn:microsoft.com/office/officeart/2005/8/layout/vProcess5"/>
    <dgm:cxn modelId="{F886E82E-0636-4D9F-A9F1-F99EE2191A18}" type="presParOf" srcId="{B0785AA3-B3FC-45C9-8D8F-44A951186290}" destId="{A93D9253-606B-4E8A-87EC-21D31F60173F}" srcOrd="0" destOrd="0" presId="urn:microsoft.com/office/officeart/2005/8/layout/vProcess5"/>
    <dgm:cxn modelId="{FC3BCDE0-9325-4165-83C6-5053A6C9C668}" type="presParOf" srcId="{B0785AA3-B3FC-45C9-8D8F-44A951186290}" destId="{E80AF158-B56D-4C1F-96B7-421C0F516550}" srcOrd="1" destOrd="0" presId="urn:microsoft.com/office/officeart/2005/8/layout/vProcess5"/>
    <dgm:cxn modelId="{139AF28E-2F80-4156-99BB-DEE0B3E57DDB}" type="presParOf" srcId="{B0785AA3-B3FC-45C9-8D8F-44A951186290}" destId="{E18B846E-80BC-4CE2-B667-5024C781B92E}" srcOrd="2" destOrd="0" presId="urn:microsoft.com/office/officeart/2005/8/layout/vProcess5"/>
    <dgm:cxn modelId="{E6755F18-A635-4A49-810E-543635FE1393}" type="presParOf" srcId="{B0785AA3-B3FC-45C9-8D8F-44A951186290}" destId="{88812A30-0516-4981-948B-091A8D1AAA97}" srcOrd="3" destOrd="0" presId="urn:microsoft.com/office/officeart/2005/8/layout/vProcess5"/>
    <dgm:cxn modelId="{C9113F8F-026E-402D-AD88-C458A1C4984A}" type="presParOf" srcId="{B0785AA3-B3FC-45C9-8D8F-44A951186290}" destId="{DBBF2C97-0F9F-4BC0-8C5F-CCFEEC46D5AA}" srcOrd="4" destOrd="0" presId="urn:microsoft.com/office/officeart/2005/8/layout/vProcess5"/>
    <dgm:cxn modelId="{2AC108F1-8F98-40B7-865A-817B98E42855}" type="presParOf" srcId="{B0785AA3-B3FC-45C9-8D8F-44A951186290}" destId="{EDB0301A-C80B-40B5-85FD-46A2556E02C0}" srcOrd="5" destOrd="0" presId="urn:microsoft.com/office/officeart/2005/8/layout/vProcess5"/>
    <dgm:cxn modelId="{91A3BB68-2853-4823-BD3C-3502F20BE4CE}" type="presParOf" srcId="{B0785AA3-B3FC-45C9-8D8F-44A951186290}" destId="{C8BAEB23-AFDA-42B7-B008-A7A129815E31}" srcOrd="6" destOrd="0" presId="urn:microsoft.com/office/officeart/2005/8/layout/vProcess5"/>
    <dgm:cxn modelId="{2E29B984-B2D2-4C6B-8D2B-F137CCF83E05}" type="presParOf" srcId="{B0785AA3-B3FC-45C9-8D8F-44A951186290}" destId="{39AD6A0F-BE0B-4379-B18B-6EBD347A7CD7}" srcOrd="7" destOrd="0" presId="urn:microsoft.com/office/officeart/2005/8/layout/vProcess5"/>
    <dgm:cxn modelId="{B859F14B-45A2-45E3-80D9-6A017B9AD7DD}" type="presParOf" srcId="{B0785AA3-B3FC-45C9-8D8F-44A951186290}" destId="{A9801432-60E9-44C1-BAD4-A811F5E099B3}" srcOrd="8" destOrd="0" presId="urn:microsoft.com/office/officeart/2005/8/layout/vProcess5"/>
    <dgm:cxn modelId="{41D7F75D-02D3-4405-8561-CF27C7B7F48E}" type="presParOf" srcId="{B0785AA3-B3FC-45C9-8D8F-44A951186290}" destId="{563C9AF5-9536-4DB8-A8CE-A56095F555A5}" srcOrd="9" destOrd="0" presId="urn:microsoft.com/office/officeart/2005/8/layout/vProcess5"/>
    <dgm:cxn modelId="{CBFB3522-1ADE-4E16-B18B-17238D69CCD0}" type="presParOf" srcId="{B0785AA3-B3FC-45C9-8D8F-44A951186290}" destId="{E5E813E3-7706-4641-83A8-3897E91C7CD6}" srcOrd="10" destOrd="0" presId="urn:microsoft.com/office/officeart/2005/8/layout/vProcess5"/>
    <dgm:cxn modelId="{5A44D981-2C74-473C-B190-B22B288C689C}" type="presParOf" srcId="{B0785AA3-B3FC-45C9-8D8F-44A951186290}" destId="{C0C177FE-2037-4057-99E5-FE9A0E26E69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F248F2-5B33-444A-8B74-0D690FE86C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B473242-B550-4EF8-9034-AD6133F235A3}">
      <dgm:prSet/>
      <dgm:spPr/>
      <dgm:t>
        <a:bodyPr/>
        <a:lstStyle/>
        <a:p>
          <a:r>
            <a:rPr lang="pt-PT"/>
            <a:t>2. Nestorianismo.</a:t>
          </a:r>
          <a:endParaRPr lang="en-US"/>
        </a:p>
      </dgm:t>
    </dgm:pt>
    <dgm:pt modelId="{074B461C-8053-4C39-A89C-159303EFD281}" type="parTrans" cxnId="{93FDAD5C-0FA0-4FC5-AE42-D0EBA9CB5897}">
      <dgm:prSet/>
      <dgm:spPr/>
      <dgm:t>
        <a:bodyPr/>
        <a:lstStyle/>
        <a:p>
          <a:endParaRPr lang="en-US"/>
        </a:p>
      </dgm:t>
    </dgm:pt>
    <dgm:pt modelId="{E1FDA740-090E-4EBC-84FC-4F4F9BAF4B90}" type="sibTrans" cxnId="{93FDAD5C-0FA0-4FC5-AE42-D0EBA9CB5897}">
      <dgm:prSet/>
      <dgm:spPr/>
      <dgm:t>
        <a:bodyPr/>
        <a:lstStyle/>
        <a:p>
          <a:endParaRPr lang="en-US"/>
        </a:p>
      </dgm:t>
    </dgm:pt>
    <dgm:pt modelId="{834D31F2-794E-4CAC-9FF7-B66759E12450}">
      <dgm:prSet/>
      <dgm:spPr/>
      <dgm:t>
        <a:bodyPr/>
        <a:lstStyle/>
        <a:p>
          <a:r>
            <a:rPr lang="pt-PT"/>
            <a:t>Nestório defendia a formulação dos pais nicenos, a divindade de Cristo e a humanidade definida no Credo Niceno-constantinopolitano em 381. </a:t>
          </a:r>
          <a:endParaRPr lang="en-US"/>
        </a:p>
      </dgm:t>
    </dgm:pt>
    <dgm:pt modelId="{50D54C3D-FEB6-4F5E-9EE1-D980C9794DCB}" type="parTrans" cxnId="{C7C2F1B3-CFCE-4356-9D39-533409BAE822}">
      <dgm:prSet/>
      <dgm:spPr/>
      <dgm:t>
        <a:bodyPr/>
        <a:lstStyle/>
        <a:p>
          <a:endParaRPr lang="en-US"/>
        </a:p>
      </dgm:t>
    </dgm:pt>
    <dgm:pt modelId="{097DBAF4-ADC9-4E4B-AB15-721961077057}" type="sibTrans" cxnId="{C7C2F1B3-CFCE-4356-9D39-533409BAE822}">
      <dgm:prSet/>
      <dgm:spPr/>
      <dgm:t>
        <a:bodyPr/>
        <a:lstStyle/>
        <a:p>
          <a:endParaRPr lang="en-US"/>
        </a:p>
      </dgm:t>
    </dgm:pt>
    <dgm:pt modelId="{BAAB953A-585D-421C-BEA8-5B8274938C0B}">
      <dgm:prSet/>
      <dgm:spPr/>
      <dgm:t>
        <a:bodyPr/>
        <a:lstStyle/>
        <a:p>
          <a:r>
            <a:rPr lang="pt-PT"/>
            <a:t>Segundo o pensamento nestoriano, as duas naturezas de Cristo, a humana e a divina, eram duas pessoas. Essa foi a acusação contra ele.</a:t>
          </a:r>
          <a:endParaRPr lang="en-US"/>
        </a:p>
      </dgm:t>
    </dgm:pt>
    <dgm:pt modelId="{6922EECD-8B8F-40F2-A725-041EA7769DEE}" type="parTrans" cxnId="{E252309D-172D-4774-A2B5-CD3F58C763F4}">
      <dgm:prSet/>
      <dgm:spPr/>
      <dgm:t>
        <a:bodyPr/>
        <a:lstStyle/>
        <a:p>
          <a:endParaRPr lang="en-US"/>
        </a:p>
      </dgm:t>
    </dgm:pt>
    <dgm:pt modelId="{C570140E-009F-43A4-AF03-3950FBB41149}" type="sibTrans" cxnId="{E252309D-172D-4774-A2B5-CD3F58C763F4}">
      <dgm:prSet/>
      <dgm:spPr/>
      <dgm:t>
        <a:bodyPr/>
        <a:lstStyle/>
        <a:p>
          <a:endParaRPr lang="en-US"/>
        </a:p>
      </dgm:t>
    </dgm:pt>
    <dgm:pt modelId="{8C5C30AD-6F97-4DF7-A8F8-AAFECDF78190}">
      <dgm:prSet/>
      <dgm:spPr/>
      <dgm:t>
        <a:bodyPr/>
        <a:lstStyle/>
        <a:p>
          <a:r>
            <a:rPr lang="pt-PT"/>
            <a:t>A ilustração nestoriana era a comparação de marido e mulher serem uma "uma só carne" (Gn 2.4).</a:t>
          </a:r>
          <a:endParaRPr lang="en-US"/>
        </a:p>
      </dgm:t>
    </dgm:pt>
    <dgm:pt modelId="{26A5E8DD-B951-4C3E-BC15-E6FE2198EFEC}" type="parTrans" cxnId="{C258AC96-E2BD-4FA5-A73D-B23F51A811AE}">
      <dgm:prSet/>
      <dgm:spPr/>
      <dgm:t>
        <a:bodyPr/>
        <a:lstStyle/>
        <a:p>
          <a:endParaRPr lang="en-US"/>
        </a:p>
      </dgm:t>
    </dgm:pt>
    <dgm:pt modelId="{9F9F6D77-586F-4D19-81AF-FD1E72FB277E}" type="sibTrans" cxnId="{C258AC96-E2BD-4FA5-A73D-B23F51A811AE}">
      <dgm:prSet/>
      <dgm:spPr/>
      <dgm:t>
        <a:bodyPr/>
        <a:lstStyle/>
        <a:p>
          <a:endParaRPr lang="en-US"/>
        </a:p>
      </dgm:t>
    </dgm:pt>
    <dgm:pt modelId="{CA582E6B-AA91-43B2-9085-58DEC81AFBB4}">
      <dgm:prSet/>
      <dgm:spPr/>
      <dgm:t>
        <a:bodyPr/>
        <a:lstStyle/>
        <a:p>
          <a:r>
            <a:rPr lang="pt-PT"/>
            <a:t>Essa alegada afirmação nestoriana foi considerada heresia pelo Concílio de Éfeso em 431, ele foi condenado por esse concílio que o declarou herege e o imperador o exilou.</a:t>
          </a:r>
          <a:endParaRPr lang="en-US"/>
        </a:p>
      </dgm:t>
    </dgm:pt>
    <dgm:pt modelId="{1962D3B9-9F02-44D4-AD10-6B5EA0BB2DFC}" type="parTrans" cxnId="{A10C3B38-0BD4-4E24-A568-C1E2DA7F38CA}">
      <dgm:prSet/>
      <dgm:spPr/>
      <dgm:t>
        <a:bodyPr/>
        <a:lstStyle/>
        <a:p>
          <a:endParaRPr lang="en-US"/>
        </a:p>
      </dgm:t>
    </dgm:pt>
    <dgm:pt modelId="{7D47FF0C-A6C6-4529-A123-A8035D3842DB}" type="sibTrans" cxnId="{A10C3B38-0BD4-4E24-A568-C1E2DA7F38CA}">
      <dgm:prSet/>
      <dgm:spPr/>
      <dgm:t>
        <a:bodyPr/>
        <a:lstStyle/>
        <a:p>
          <a:endParaRPr lang="en-US"/>
        </a:p>
      </dgm:t>
    </dgm:pt>
    <dgm:pt modelId="{EFE646F0-E71F-429E-973B-A6324AAEF594}" type="pres">
      <dgm:prSet presAssocID="{43F248F2-5B33-444A-8B74-0D690FE86C57}" presName="linear" presStyleCnt="0">
        <dgm:presLayoutVars>
          <dgm:animLvl val="lvl"/>
          <dgm:resizeHandles val="exact"/>
        </dgm:presLayoutVars>
      </dgm:prSet>
      <dgm:spPr/>
    </dgm:pt>
    <dgm:pt modelId="{720D6F24-D1DD-4CE6-8FA8-CC30AEEEEA90}" type="pres">
      <dgm:prSet presAssocID="{EB473242-B550-4EF8-9034-AD6133F235A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D72E51E-9C83-49BF-BAFD-C0D5DF80C55C}" type="pres">
      <dgm:prSet presAssocID="{E1FDA740-090E-4EBC-84FC-4F4F9BAF4B90}" presName="spacer" presStyleCnt="0"/>
      <dgm:spPr/>
    </dgm:pt>
    <dgm:pt modelId="{DC66FF36-3EB7-4FC3-9131-45B4CBB7D02B}" type="pres">
      <dgm:prSet presAssocID="{834D31F2-794E-4CAC-9FF7-B66759E1245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B90A6C7-A977-46FD-91DB-443F0A7A5CF2}" type="pres">
      <dgm:prSet presAssocID="{097DBAF4-ADC9-4E4B-AB15-721961077057}" presName="spacer" presStyleCnt="0"/>
      <dgm:spPr/>
    </dgm:pt>
    <dgm:pt modelId="{28D135BD-CAE5-42EC-9F95-DBC1F992D9B6}" type="pres">
      <dgm:prSet presAssocID="{BAAB953A-585D-421C-BEA8-5B8274938C0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33D9E5C-C255-4774-94CE-04F18F3A3A1D}" type="pres">
      <dgm:prSet presAssocID="{C570140E-009F-43A4-AF03-3950FBB41149}" presName="spacer" presStyleCnt="0"/>
      <dgm:spPr/>
    </dgm:pt>
    <dgm:pt modelId="{3849A1DA-9A52-49B6-AB92-6A366E825D0B}" type="pres">
      <dgm:prSet presAssocID="{8C5C30AD-6F97-4DF7-A8F8-AAFECDF7819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C922395-7C31-4741-9DB6-2EB64D8A9805}" type="pres">
      <dgm:prSet presAssocID="{9F9F6D77-586F-4D19-81AF-FD1E72FB277E}" presName="spacer" presStyleCnt="0"/>
      <dgm:spPr/>
    </dgm:pt>
    <dgm:pt modelId="{FD74BA54-E2C0-418E-8CC7-C6B249E74D29}" type="pres">
      <dgm:prSet presAssocID="{CA582E6B-AA91-43B2-9085-58DEC81AFBB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B64821B-54A7-4508-BB7A-83F67B30D2B0}" type="presOf" srcId="{EB473242-B550-4EF8-9034-AD6133F235A3}" destId="{720D6F24-D1DD-4CE6-8FA8-CC30AEEEEA90}" srcOrd="0" destOrd="0" presId="urn:microsoft.com/office/officeart/2005/8/layout/vList2"/>
    <dgm:cxn modelId="{E9C18D34-58B2-4535-9702-9DE2FB1FE39B}" type="presOf" srcId="{834D31F2-794E-4CAC-9FF7-B66759E12450}" destId="{DC66FF36-3EB7-4FC3-9131-45B4CBB7D02B}" srcOrd="0" destOrd="0" presId="urn:microsoft.com/office/officeart/2005/8/layout/vList2"/>
    <dgm:cxn modelId="{A10C3B38-0BD4-4E24-A568-C1E2DA7F38CA}" srcId="{43F248F2-5B33-444A-8B74-0D690FE86C57}" destId="{CA582E6B-AA91-43B2-9085-58DEC81AFBB4}" srcOrd="4" destOrd="0" parTransId="{1962D3B9-9F02-44D4-AD10-6B5EA0BB2DFC}" sibTransId="{7D47FF0C-A6C6-4529-A123-A8035D3842DB}"/>
    <dgm:cxn modelId="{93FDAD5C-0FA0-4FC5-AE42-D0EBA9CB5897}" srcId="{43F248F2-5B33-444A-8B74-0D690FE86C57}" destId="{EB473242-B550-4EF8-9034-AD6133F235A3}" srcOrd="0" destOrd="0" parTransId="{074B461C-8053-4C39-A89C-159303EFD281}" sibTransId="{E1FDA740-090E-4EBC-84FC-4F4F9BAF4B90}"/>
    <dgm:cxn modelId="{C2C01D61-11DA-4D2A-89A1-11275CE6EDF2}" type="presOf" srcId="{BAAB953A-585D-421C-BEA8-5B8274938C0B}" destId="{28D135BD-CAE5-42EC-9F95-DBC1F992D9B6}" srcOrd="0" destOrd="0" presId="urn:microsoft.com/office/officeart/2005/8/layout/vList2"/>
    <dgm:cxn modelId="{44512994-43C3-4AE7-8922-3ECEA899C5E0}" type="presOf" srcId="{8C5C30AD-6F97-4DF7-A8F8-AAFECDF78190}" destId="{3849A1DA-9A52-49B6-AB92-6A366E825D0B}" srcOrd="0" destOrd="0" presId="urn:microsoft.com/office/officeart/2005/8/layout/vList2"/>
    <dgm:cxn modelId="{C258AC96-E2BD-4FA5-A73D-B23F51A811AE}" srcId="{43F248F2-5B33-444A-8B74-0D690FE86C57}" destId="{8C5C30AD-6F97-4DF7-A8F8-AAFECDF78190}" srcOrd="3" destOrd="0" parTransId="{26A5E8DD-B951-4C3E-BC15-E6FE2198EFEC}" sibTransId="{9F9F6D77-586F-4D19-81AF-FD1E72FB277E}"/>
    <dgm:cxn modelId="{E252309D-172D-4774-A2B5-CD3F58C763F4}" srcId="{43F248F2-5B33-444A-8B74-0D690FE86C57}" destId="{BAAB953A-585D-421C-BEA8-5B8274938C0B}" srcOrd="2" destOrd="0" parTransId="{6922EECD-8B8F-40F2-A725-041EA7769DEE}" sibTransId="{C570140E-009F-43A4-AF03-3950FBB41149}"/>
    <dgm:cxn modelId="{D1FE07AC-52D6-412F-87DA-0D1A0BB6BA27}" type="presOf" srcId="{43F248F2-5B33-444A-8B74-0D690FE86C57}" destId="{EFE646F0-E71F-429E-973B-A6324AAEF594}" srcOrd="0" destOrd="0" presId="urn:microsoft.com/office/officeart/2005/8/layout/vList2"/>
    <dgm:cxn modelId="{C7C2F1B3-CFCE-4356-9D39-533409BAE822}" srcId="{43F248F2-5B33-444A-8B74-0D690FE86C57}" destId="{834D31F2-794E-4CAC-9FF7-B66759E12450}" srcOrd="1" destOrd="0" parTransId="{50D54C3D-FEB6-4F5E-9EE1-D980C9794DCB}" sibTransId="{097DBAF4-ADC9-4E4B-AB15-721961077057}"/>
    <dgm:cxn modelId="{13691BED-1E65-4F27-AE38-EFD1546CA712}" type="presOf" srcId="{CA582E6B-AA91-43B2-9085-58DEC81AFBB4}" destId="{FD74BA54-E2C0-418E-8CC7-C6B249E74D29}" srcOrd="0" destOrd="0" presId="urn:microsoft.com/office/officeart/2005/8/layout/vList2"/>
    <dgm:cxn modelId="{7E8AA5B8-FD22-4E60-86B7-FF31C572672E}" type="presParOf" srcId="{EFE646F0-E71F-429E-973B-A6324AAEF594}" destId="{720D6F24-D1DD-4CE6-8FA8-CC30AEEEEA90}" srcOrd="0" destOrd="0" presId="urn:microsoft.com/office/officeart/2005/8/layout/vList2"/>
    <dgm:cxn modelId="{977B0740-2C2D-4CC4-815A-B740A4F22BF9}" type="presParOf" srcId="{EFE646F0-E71F-429E-973B-A6324AAEF594}" destId="{FD72E51E-9C83-49BF-BAFD-C0D5DF80C55C}" srcOrd="1" destOrd="0" presId="urn:microsoft.com/office/officeart/2005/8/layout/vList2"/>
    <dgm:cxn modelId="{7B2F615A-2270-4335-812E-BB89FD7162BC}" type="presParOf" srcId="{EFE646F0-E71F-429E-973B-A6324AAEF594}" destId="{DC66FF36-3EB7-4FC3-9131-45B4CBB7D02B}" srcOrd="2" destOrd="0" presId="urn:microsoft.com/office/officeart/2005/8/layout/vList2"/>
    <dgm:cxn modelId="{2EED98E5-9797-4AD5-AC28-1EC24E083B83}" type="presParOf" srcId="{EFE646F0-E71F-429E-973B-A6324AAEF594}" destId="{FB90A6C7-A977-46FD-91DB-443F0A7A5CF2}" srcOrd="3" destOrd="0" presId="urn:microsoft.com/office/officeart/2005/8/layout/vList2"/>
    <dgm:cxn modelId="{979D0421-FDCE-4C36-9210-ECD90BB381A9}" type="presParOf" srcId="{EFE646F0-E71F-429E-973B-A6324AAEF594}" destId="{28D135BD-CAE5-42EC-9F95-DBC1F992D9B6}" srcOrd="4" destOrd="0" presId="urn:microsoft.com/office/officeart/2005/8/layout/vList2"/>
    <dgm:cxn modelId="{9FCCAD5B-42C4-4A6D-8B9E-88FE1F997195}" type="presParOf" srcId="{EFE646F0-E71F-429E-973B-A6324AAEF594}" destId="{933D9E5C-C255-4774-94CE-04F18F3A3A1D}" srcOrd="5" destOrd="0" presId="urn:microsoft.com/office/officeart/2005/8/layout/vList2"/>
    <dgm:cxn modelId="{0AEC76CF-E648-4EB3-B495-67747818138D}" type="presParOf" srcId="{EFE646F0-E71F-429E-973B-A6324AAEF594}" destId="{3849A1DA-9A52-49B6-AB92-6A366E825D0B}" srcOrd="6" destOrd="0" presId="urn:microsoft.com/office/officeart/2005/8/layout/vList2"/>
    <dgm:cxn modelId="{68CBCA52-3232-4CF1-88DB-8F18F9354BEE}" type="presParOf" srcId="{EFE646F0-E71F-429E-973B-A6324AAEF594}" destId="{8C922395-7C31-4741-9DB6-2EB64D8A9805}" srcOrd="7" destOrd="0" presId="urn:microsoft.com/office/officeart/2005/8/layout/vList2"/>
    <dgm:cxn modelId="{02A49941-9ED6-4A57-A9B8-464AE1535630}" type="presParOf" srcId="{EFE646F0-E71F-429E-973B-A6324AAEF594}" destId="{FD74BA54-E2C0-418E-8CC7-C6B249E74D2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C7D3900-6B41-46E9-AD80-F20CDE32B3E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C846F2-6E37-4775-90A3-1BF8375FA1D6}">
      <dgm:prSet/>
      <dgm:spPr/>
      <dgm:t>
        <a:bodyPr/>
        <a:lstStyle/>
        <a:p>
          <a:r>
            <a:rPr lang="pt-PT"/>
            <a:t>3. Monofisismo.</a:t>
          </a:r>
          <a:endParaRPr lang="en-US"/>
        </a:p>
      </dgm:t>
    </dgm:pt>
    <dgm:pt modelId="{AC821EFA-1E42-404D-8D19-A42315D2DE8E}" type="parTrans" cxnId="{435EA33A-B5CE-4234-B546-FF162D755599}">
      <dgm:prSet/>
      <dgm:spPr/>
      <dgm:t>
        <a:bodyPr/>
        <a:lstStyle/>
        <a:p>
          <a:endParaRPr lang="en-US"/>
        </a:p>
      </dgm:t>
    </dgm:pt>
    <dgm:pt modelId="{22E6CD0F-F638-409A-8C11-094740663240}" type="sibTrans" cxnId="{435EA33A-B5CE-4234-B546-FF162D755599}">
      <dgm:prSet/>
      <dgm:spPr/>
      <dgm:t>
        <a:bodyPr/>
        <a:lstStyle/>
        <a:p>
          <a:endParaRPr lang="en-US"/>
        </a:p>
      </dgm:t>
    </dgm:pt>
    <dgm:pt modelId="{D580FBD5-437B-4E4B-B61D-3ABDC2FBFCDD}">
      <dgm:prSet/>
      <dgm:spPr/>
      <dgm:t>
        <a:bodyPr/>
        <a:lstStyle/>
        <a:p>
          <a:r>
            <a:rPr lang="pt-PT"/>
            <a:t>O termo vem de duas palavras gregas monos, "único", e physis, "natureza".</a:t>
          </a:r>
          <a:endParaRPr lang="en-US"/>
        </a:p>
      </dgm:t>
    </dgm:pt>
    <dgm:pt modelId="{793AF86A-3125-4F5F-BF9C-1FFA6067CCF9}" type="parTrans" cxnId="{04AC95E3-61C5-4613-B1DC-EA280D371A53}">
      <dgm:prSet/>
      <dgm:spPr/>
      <dgm:t>
        <a:bodyPr/>
        <a:lstStyle/>
        <a:p>
          <a:endParaRPr lang="en-US"/>
        </a:p>
      </dgm:t>
    </dgm:pt>
    <dgm:pt modelId="{EEA2EF26-ECA3-4D13-ABD6-0ABC1F2DBE2B}" type="sibTrans" cxnId="{04AC95E3-61C5-4613-B1DC-EA280D371A53}">
      <dgm:prSet/>
      <dgm:spPr/>
      <dgm:t>
        <a:bodyPr/>
        <a:lstStyle/>
        <a:p>
          <a:endParaRPr lang="en-US"/>
        </a:p>
      </dgm:t>
    </dgm:pt>
    <dgm:pt modelId="{D5F4C471-CDF5-42A7-B4B9-1F78FCFD613B}">
      <dgm:prSet/>
      <dgm:spPr/>
      <dgm:t>
        <a:bodyPr/>
        <a:lstStyle/>
        <a:p>
          <a:r>
            <a:rPr lang="pt-PT"/>
            <a:t>Seu principal expoente foi Êutico, também conhecido como Eutique.</a:t>
          </a:r>
          <a:endParaRPr lang="en-US"/>
        </a:p>
      </dgm:t>
    </dgm:pt>
    <dgm:pt modelId="{5A3F8BBF-C0A8-4950-9A74-12BE8DF887A1}" type="parTrans" cxnId="{25514339-3A53-44F6-9362-723846CB55A8}">
      <dgm:prSet/>
      <dgm:spPr/>
      <dgm:t>
        <a:bodyPr/>
        <a:lstStyle/>
        <a:p>
          <a:endParaRPr lang="en-US"/>
        </a:p>
      </dgm:t>
    </dgm:pt>
    <dgm:pt modelId="{56A0C951-1B30-4C7A-B1D5-278F1045AABC}" type="sibTrans" cxnId="{25514339-3A53-44F6-9362-723846CB55A8}">
      <dgm:prSet/>
      <dgm:spPr/>
      <dgm:t>
        <a:bodyPr/>
        <a:lstStyle/>
        <a:p>
          <a:endParaRPr lang="en-US"/>
        </a:p>
      </dgm:t>
    </dgm:pt>
    <dgm:pt modelId="{A123EFD4-455C-4663-96AE-22CEA88076B2}">
      <dgm:prSet/>
      <dgm:spPr/>
      <dgm:t>
        <a:bodyPr/>
        <a:lstStyle/>
        <a:p>
          <a:r>
            <a:rPr lang="pt-PT"/>
            <a:t>Essa doutrina afirma que as duas naturezas de Cristo são fundidas em uma só natureza amalgamada.</a:t>
          </a:r>
          <a:endParaRPr lang="en-US"/>
        </a:p>
      </dgm:t>
    </dgm:pt>
    <dgm:pt modelId="{F0B628E0-5A75-4646-98EC-8721FDD1EFA4}" type="parTrans" cxnId="{56435C7C-5DF8-407A-9860-CD15481C4E1C}">
      <dgm:prSet/>
      <dgm:spPr/>
      <dgm:t>
        <a:bodyPr/>
        <a:lstStyle/>
        <a:p>
          <a:endParaRPr lang="en-US"/>
        </a:p>
      </dgm:t>
    </dgm:pt>
    <dgm:pt modelId="{D670B6D6-8A3E-4447-98D4-17D882F83C8B}" type="sibTrans" cxnId="{56435C7C-5DF8-407A-9860-CD15481C4E1C}">
      <dgm:prSet/>
      <dgm:spPr/>
      <dgm:t>
        <a:bodyPr/>
        <a:lstStyle/>
        <a:p>
          <a:endParaRPr lang="en-US"/>
        </a:p>
      </dgm:t>
    </dgm:pt>
    <dgm:pt modelId="{BCAF288A-FDB6-429C-A870-FFAC430D4E4F}">
      <dgm:prSet/>
      <dgm:spPr/>
      <dgm:t>
        <a:bodyPr/>
        <a:lstStyle/>
        <a:p>
          <a:r>
            <a:rPr lang="pt-PT"/>
            <a:t>O sentido de "amalgamar", não o de unir, não se trata de união, mas mistura, fusão, assim, seria uma só natureza híbrida, nem totalmente Deus e nem totalmente homem. </a:t>
          </a:r>
          <a:endParaRPr lang="en-US"/>
        </a:p>
      </dgm:t>
    </dgm:pt>
    <dgm:pt modelId="{B1E38BAE-2938-4B84-A85A-EE17CA2BC714}" type="parTrans" cxnId="{215E7F2C-1932-4FD7-9EC4-1CBC0B4DDF78}">
      <dgm:prSet/>
      <dgm:spPr/>
      <dgm:t>
        <a:bodyPr/>
        <a:lstStyle/>
        <a:p>
          <a:endParaRPr lang="en-US"/>
        </a:p>
      </dgm:t>
    </dgm:pt>
    <dgm:pt modelId="{ADE61AAA-3D8F-469E-B9E6-7F9E61652235}" type="sibTrans" cxnId="{215E7F2C-1932-4FD7-9EC4-1CBC0B4DDF78}">
      <dgm:prSet/>
      <dgm:spPr/>
      <dgm:t>
        <a:bodyPr/>
        <a:lstStyle/>
        <a:p>
          <a:endParaRPr lang="en-US"/>
        </a:p>
      </dgm:t>
    </dgm:pt>
    <dgm:pt modelId="{72B72F4E-36DF-4572-9480-B1DEAF8AD982}">
      <dgm:prSet/>
      <dgm:spPr/>
      <dgm:t>
        <a:bodyPr/>
        <a:lstStyle/>
        <a:p>
          <a:r>
            <a:rPr lang="pt-PT"/>
            <a:t>Essa doutrina foi condenada no Concílio da Calcedônia, em 451.</a:t>
          </a:r>
          <a:endParaRPr lang="en-US"/>
        </a:p>
      </dgm:t>
    </dgm:pt>
    <dgm:pt modelId="{24F75882-65C4-4250-9636-F6621C918521}" type="parTrans" cxnId="{8E9D9982-9ACF-4074-8CC5-963CD60FD05E}">
      <dgm:prSet/>
      <dgm:spPr/>
      <dgm:t>
        <a:bodyPr/>
        <a:lstStyle/>
        <a:p>
          <a:endParaRPr lang="en-US"/>
        </a:p>
      </dgm:t>
    </dgm:pt>
    <dgm:pt modelId="{A0859DDD-461F-4BB5-9E7B-A4B4A9C3CB30}" type="sibTrans" cxnId="{8E9D9982-9ACF-4074-8CC5-963CD60FD05E}">
      <dgm:prSet/>
      <dgm:spPr/>
      <dgm:t>
        <a:bodyPr/>
        <a:lstStyle/>
        <a:p>
          <a:endParaRPr lang="en-US"/>
        </a:p>
      </dgm:t>
    </dgm:pt>
    <dgm:pt modelId="{85D3A560-6362-4D2D-B22D-FEEFF2A35550}" type="pres">
      <dgm:prSet presAssocID="{2C7D3900-6B41-46E9-AD80-F20CDE32B3ED}" presName="linear" presStyleCnt="0">
        <dgm:presLayoutVars>
          <dgm:animLvl val="lvl"/>
          <dgm:resizeHandles val="exact"/>
        </dgm:presLayoutVars>
      </dgm:prSet>
      <dgm:spPr/>
    </dgm:pt>
    <dgm:pt modelId="{B6104EC6-7CCB-426C-8DE3-B332B04AD97A}" type="pres">
      <dgm:prSet presAssocID="{45C846F2-6E37-4775-90A3-1BF8375FA1D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0C467FC-DD11-4DD6-BB3F-597FA38442BB}" type="pres">
      <dgm:prSet presAssocID="{22E6CD0F-F638-409A-8C11-094740663240}" presName="spacer" presStyleCnt="0"/>
      <dgm:spPr/>
    </dgm:pt>
    <dgm:pt modelId="{FC7CCD1F-C9D3-4FB8-B809-DD0F2D52EC30}" type="pres">
      <dgm:prSet presAssocID="{D580FBD5-437B-4E4B-B61D-3ABDC2FBFCD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F6252B2-E190-4497-9C1A-29A3149F5F6E}" type="pres">
      <dgm:prSet presAssocID="{EEA2EF26-ECA3-4D13-ABD6-0ABC1F2DBE2B}" presName="spacer" presStyleCnt="0"/>
      <dgm:spPr/>
    </dgm:pt>
    <dgm:pt modelId="{7B85BD59-467C-48E6-98DD-E7D44425CE76}" type="pres">
      <dgm:prSet presAssocID="{D5F4C471-CDF5-42A7-B4B9-1F78FCFD613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B9E3AA7-D49F-43AD-B0F3-42DE5D076E88}" type="pres">
      <dgm:prSet presAssocID="{56A0C951-1B30-4C7A-B1D5-278F1045AABC}" presName="spacer" presStyleCnt="0"/>
      <dgm:spPr/>
    </dgm:pt>
    <dgm:pt modelId="{5BBBE6E2-83EC-4015-936C-9EE601BD214C}" type="pres">
      <dgm:prSet presAssocID="{A123EFD4-455C-4663-96AE-22CEA88076B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6C3AEA9-DA7E-481D-94ED-5F8A7C8F5692}" type="pres">
      <dgm:prSet presAssocID="{D670B6D6-8A3E-4447-98D4-17D882F83C8B}" presName="spacer" presStyleCnt="0"/>
      <dgm:spPr/>
    </dgm:pt>
    <dgm:pt modelId="{DD5025E9-3E55-43AC-85C0-AB9CEEDCC69E}" type="pres">
      <dgm:prSet presAssocID="{BCAF288A-FDB6-429C-A870-FFAC430D4E4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61349F6-AA66-4CC0-8D07-845D2278A51B}" type="pres">
      <dgm:prSet presAssocID="{ADE61AAA-3D8F-469E-B9E6-7F9E61652235}" presName="spacer" presStyleCnt="0"/>
      <dgm:spPr/>
    </dgm:pt>
    <dgm:pt modelId="{882B574E-B3D7-49ED-8E7E-E514882037AB}" type="pres">
      <dgm:prSet presAssocID="{72B72F4E-36DF-4572-9480-B1DEAF8AD98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89B411B-B882-419D-AD63-95DBA8A04500}" type="presOf" srcId="{2C7D3900-6B41-46E9-AD80-F20CDE32B3ED}" destId="{85D3A560-6362-4D2D-B22D-FEEFF2A35550}" srcOrd="0" destOrd="0" presId="urn:microsoft.com/office/officeart/2005/8/layout/vList2"/>
    <dgm:cxn modelId="{11F64322-0323-4C75-B6F4-6E2B5C32E6BB}" type="presOf" srcId="{A123EFD4-455C-4663-96AE-22CEA88076B2}" destId="{5BBBE6E2-83EC-4015-936C-9EE601BD214C}" srcOrd="0" destOrd="0" presId="urn:microsoft.com/office/officeart/2005/8/layout/vList2"/>
    <dgm:cxn modelId="{215E7F2C-1932-4FD7-9EC4-1CBC0B4DDF78}" srcId="{2C7D3900-6B41-46E9-AD80-F20CDE32B3ED}" destId="{BCAF288A-FDB6-429C-A870-FFAC430D4E4F}" srcOrd="4" destOrd="0" parTransId="{B1E38BAE-2938-4B84-A85A-EE17CA2BC714}" sibTransId="{ADE61AAA-3D8F-469E-B9E6-7F9E61652235}"/>
    <dgm:cxn modelId="{25514339-3A53-44F6-9362-723846CB55A8}" srcId="{2C7D3900-6B41-46E9-AD80-F20CDE32B3ED}" destId="{D5F4C471-CDF5-42A7-B4B9-1F78FCFD613B}" srcOrd="2" destOrd="0" parTransId="{5A3F8BBF-C0A8-4950-9A74-12BE8DF887A1}" sibTransId="{56A0C951-1B30-4C7A-B1D5-278F1045AABC}"/>
    <dgm:cxn modelId="{435EA33A-B5CE-4234-B546-FF162D755599}" srcId="{2C7D3900-6B41-46E9-AD80-F20CDE32B3ED}" destId="{45C846F2-6E37-4775-90A3-1BF8375FA1D6}" srcOrd="0" destOrd="0" parTransId="{AC821EFA-1E42-404D-8D19-A42315D2DE8E}" sibTransId="{22E6CD0F-F638-409A-8C11-094740663240}"/>
    <dgm:cxn modelId="{E6E72471-411B-4D82-83D5-CC6E6A777327}" type="presOf" srcId="{BCAF288A-FDB6-429C-A870-FFAC430D4E4F}" destId="{DD5025E9-3E55-43AC-85C0-AB9CEEDCC69E}" srcOrd="0" destOrd="0" presId="urn:microsoft.com/office/officeart/2005/8/layout/vList2"/>
    <dgm:cxn modelId="{56435C7C-5DF8-407A-9860-CD15481C4E1C}" srcId="{2C7D3900-6B41-46E9-AD80-F20CDE32B3ED}" destId="{A123EFD4-455C-4663-96AE-22CEA88076B2}" srcOrd="3" destOrd="0" parTransId="{F0B628E0-5A75-4646-98EC-8721FDD1EFA4}" sibTransId="{D670B6D6-8A3E-4447-98D4-17D882F83C8B}"/>
    <dgm:cxn modelId="{8E9D9982-9ACF-4074-8CC5-963CD60FD05E}" srcId="{2C7D3900-6B41-46E9-AD80-F20CDE32B3ED}" destId="{72B72F4E-36DF-4572-9480-B1DEAF8AD982}" srcOrd="5" destOrd="0" parTransId="{24F75882-65C4-4250-9636-F6621C918521}" sibTransId="{A0859DDD-461F-4BB5-9E7B-A4B4A9C3CB30}"/>
    <dgm:cxn modelId="{0F81A086-BFC2-4F81-8380-28974FF0B91B}" type="presOf" srcId="{45C846F2-6E37-4775-90A3-1BF8375FA1D6}" destId="{B6104EC6-7CCB-426C-8DE3-B332B04AD97A}" srcOrd="0" destOrd="0" presId="urn:microsoft.com/office/officeart/2005/8/layout/vList2"/>
    <dgm:cxn modelId="{F2A4718E-72F6-4A4F-B776-32095577F287}" type="presOf" srcId="{D580FBD5-437B-4E4B-B61D-3ABDC2FBFCDD}" destId="{FC7CCD1F-C9D3-4FB8-B809-DD0F2D52EC30}" srcOrd="0" destOrd="0" presId="urn:microsoft.com/office/officeart/2005/8/layout/vList2"/>
    <dgm:cxn modelId="{F06DF5A1-3018-427C-828F-28C18AD2B3B5}" type="presOf" srcId="{72B72F4E-36DF-4572-9480-B1DEAF8AD982}" destId="{882B574E-B3D7-49ED-8E7E-E514882037AB}" srcOrd="0" destOrd="0" presId="urn:microsoft.com/office/officeart/2005/8/layout/vList2"/>
    <dgm:cxn modelId="{04AC95E3-61C5-4613-B1DC-EA280D371A53}" srcId="{2C7D3900-6B41-46E9-AD80-F20CDE32B3ED}" destId="{D580FBD5-437B-4E4B-B61D-3ABDC2FBFCDD}" srcOrd="1" destOrd="0" parTransId="{793AF86A-3125-4F5F-BF9C-1FFA6067CCF9}" sibTransId="{EEA2EF26-ECA3-4D13-ABD6-0ABC1F2DBE2B}"/>
    <dgm:cxn modelId="{15D93DF8-B7E8-4DB5-8793-9736EE8CDB1F}" type="presOf" srcId="{D5F4C471-CDF5-42A7-B4B9-1F78FCFD613B}" destId="{7B85BD59-467C-48E6-98DD-E7D44425CE76}" srcOrd="0" destOrd="0" presId="urn:microsoft.com/office/officeart/2005/8/layout/vList2"/>
    <dgm:cxn modelId="{3FC15F71-CC66-4EEF-9391-66BFF7460883}" type="presParOf" srcId="{85D3A560-6362-4D2D-B22D-FEEFF2A35550}" destId="{B6104EC6-7CCB-426C-8DE3-B332B04AD97A}" srcOrd="0" destOrd="0" presId="urn:microsoft.com/office/officeart/2005/8/layout/vList2"/>
    <dgm:cxn modelId="{29456E4E-5DFD-4C46-9ACA-ABA33D346F25}" type="presParOf" srcId="{85D3A560-6362-4D2D-B22D-FEEFF2A35550}" destId="{40C467FC-DD11-4DD6-BB3F-597FA38442BB}" srcOrd="1" destOrd="0" presId="urn:microsoft.com/office/officeart/2005/8/layout/vList2"/>
    <dgm:cxn modelId="{9ED374D3-AC64-4112-8827-405EC776D095}" type="presParOf" srcId="{85D3A560-6362-4D2D-B22D-FEEFF2A35550}" destId="{FC7CCD1F-C9D3-4FB8-B809-DD0F2D52EC30}" srcOrd="2" destOrd="0" presId="urn:microsoft.com/office/officeart/2005/8/layout/vList2"/>
    <dgm:cxn modelId="{BB937945-76F0-406B-B519-2FC83595ED06}" type="presParOf" srcId="{85D3A560-6362-4D2D-B22D-FEEFF2A35550}" destId="{BF6252B2-E190-4497-9C1A-29A3149F5F6E}" srcOrd="3" destOrd="0" presId="urn:microsoft.com/office/officeart/2005/8/layout/vList2"/>
    <dgm:cxn modelId="{F35017B8-13FB-4AF1-9B97-48AFAD3BE172}" type="presParOf" srcId="{85D3A560-6362-4D2D-B22D-FEEFF2A35550}" destId="{7B85BD59-467C-48E6-98DD-E7D44425CE76}" srcOrd="4" destOrd="0" presId="urn:microsoft.com/office/officeart/2005/8/layout/vList2"/>
    <dgm:cxn modelId="{2D96B66F-8AFC-41E7-8675-D663B99110B5}" type="presParOf" srcId="{85D3A560-6362-4D2D-B22D-FEEFF2A35550}" destId="{3B9E3AA7-D49F-43AD-B0F3-42DE5D076E88}" srcOrd="5" destOrd="0" presId="urn:microsoft.com/office/officeart/2005/8/layout/vList2"/>
    <dgm:cxn modelId="{19465BE9-38A1-4BF7-B0F4-58C13A6B4E10}" type="presParOf" srcId="{85D3A560-6362-4D2D-B22D-FEEFF2A35550}" destId="{5BBBE6E2-83EC-4015-936C-9EE601BD214C}" srcOrd="6" destOrd="0" presId="urn:microsoft.com/office/officeart/2005/8/layout/vList2"/>
    <dgm:cxn modelId="{C6B4ACFF-BED0-42AA-AA66-7E70B0FAA689}" type="presParOf" srcId="{85D3A560-6362-4D2D-B22D-FEEFF2A35550}" destId="{C6C3AEA9-DA7E-481D-94ED-5F8A7C8F5692}" srcOrd="7" destOrd="0" presId="urn:microsoft.com/office/officeart/2005/8/layout/vList2"/>
    <dgm:cxn modelId="{B0296A02-778C-46EE-BA18-F707FA29ACDB}" type="presParOf" srcId="{85D3A560-6362-4D2D-B22D-FEEFF2A35550}" destId="{DD5025E9-3E55-43AC-85C0-AB9CEEDCC69E}" srcOrd="8" destOrd="0" presId="urn:microsoft.com/office/officeart/2005/8/layout/vList2"/>
    <dgm:cxn modelId="{A703279E-F84B-4792-B5B8-AA26F7A5D233}" type="presParOf" srcId="{85D3A560-6362-4D2D-B22D-FEEFF2A35550}" destId="{761349F6-AA66-4CC0-8D07-845D2278A51B}" srcOrd="9" destOrd="0" presId="urn:microsoft.com/office/officeart/2005/8/layout/vList2"/>
    <dgm:cxn modelId="{1815820A-548B-4B0D-A0DF-D89A0957A054}" type="presParOf" srcId="{85D3A560-6362-4D2D-B22D-FEEFF2A35550}" destId="{882B574E-B3D7-49ED-8E7E-E514882037A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E46802-397D-419D-90F4-23DCC7C3B8A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B03B63-B0C0-4094-9936-7B8549DD045D}">
      <dgm:prSet/>
      <dgm:spPr/>
      <dgm:t>
        <a:bodyPr/>
        <a:lstStyle/>
        <a:p>
          <a:r>
            <a:rPr lang="pt-PT" b="1" dirty="0"/>
            <a:t>Ilustração</a:t>
          </a:r>
          <a:r>
            <a:rPr lang="pt-PT" dirty="0"/>
            <a:t>. O bronze é uma liga de cobre e estanho, de modo que nem é cobre e nem estanho, mas outro metal; quanto a cor verde, é uma mistura das cores azul e amarela. Assim como bronze não é cobre e nem estanho; e, o verde não é azul e nem amarelo, da mesma forma, de acordo com </a:t>
          </a:r>
          <a:r>
            <a:rPr lang="pt-PT" dirty="0" err="1"/>
            <a:t>Êutico</a:t>
          </a:r>
          <a:r>
            <a:rPr lang="pt-PT" dirty="0"/>
            <a:t>, as naturezas de Cristo não são divina nem humana.</a:t>
          </a:r>
          <a:endParaRPr lang="en-US" dirty="0"/>
        </a:p>
      </dgm:t>
    </dgm:pt>
    <dgm:pt modelId="{863ECDA9-EE4F-4CE1-94DC-074B3DD64209}" type="parTrans" cxnId="{BACDA35A-B939-4775-BBF7-1DF6BF399D65}">
      <dgm:prSet/>
      <dgm:spPr/>
      <dgm:t>
        <a:bodyPr/>
        <a:lstStyle/>
        <a:p>
          <a:endParaRPr lang="en-US"/>
        </a:p>
      </dgm:t>
    </dgm:pt>
    <dgm:pt modelId="{AA9BE7D1-F73B-413D-9B3C-5E34C23D0CDE}" type="sibTrans" cxnId="{BACDA35A-B939-4775-BBF7-1DF6BF399D65}">
      <dgm:prSet/>
      <dgm:spPr/>
      <dgm:t>
        <a:bodyPr/>
        <a:lstStyle/>
        <a:p>
          <a:endParaRPr lang="en-US"/>
        </a:p>
      </dgm:t>
    </dgm:pt>
    <dgm:pt modelId="{05EC59E4-F825-4370-A8D4-E032CE42EF74}">
      <dgm:prSet/>
      <dgm:spPr/>
      <dgm:t>
        <a:bodyPr/>
        <a:lstStyle/>
        <a:p>
          <a:r>
            <a:rPr lang="pt-PT" dirty="0"/>
            <a:t>Resposta bíblica. Segundo a Bíblia, o Senhor Jesus é perfeito quanto à divindade e perfeito quanto à humanidade (</a:t>
          </a:r>
          <a:r>
            <a:rPr lang="pt-PT" dirty="0" err="1"/>
            <a:t>Rm</a:t>
          </a:r>
          <a:r>
            <a:rPr lang="pt-PT" dirty="0"/>
            <a:t> 9.5; </a:t>
          </a:r>
          <a:r>
            <a:rPr lang="pt-PT" dirty="0" err="1"/>
            <a:t>Fp</a:t>
          </a:r>
          <a:r>
            <a:rPr lang="pt-PT" dirty="0"/>
            <a:t> 2.5-11).</a:t>
          </a:r>
          <a:endParaRPr lang="en-US" dirty="0"/>
        </a:p>
      </dgm:t>
    </dgm:pt>
    <dgm:pt modelId="{A6F4ECA9-0E6A-4A55-90A5-87BF50566766}" type="parTrans" cxnId="{D133AB1B-935B-47B6-A971-37BFD5C1B8F0}">
      <dgm:prSet/>
      <dgm:spPr/>
      <dgm:t>
        <a:bodyPr/>
        <a:lstStyle/>
        <a:p>
          <a:endParaRPr lang="en-US"/>
        </a:p>
      </dgm:t>
    </dgm:pt>
    <dgm:pt modelId="{C2D96A28-E313-4755-ABAD-C075ABA164A5}" type="sibTrans" cxnId="{D133AB1B-935B-47B6-A971-37BFD5C1B8F0}">
      <dgm:prSet/>
      <dgm:spPr/>
      <dgm:t>
        <a:bodyPr/>
        <a:lstStyle/>
        <a:p>
          <a:endParaRPr lang="en-US"/>
        </a:p>
      </dgm:t>
    </dgm:pt>
    <dgm:pt modelId="{E07FAF7C-5A3E-48D7-9AF9-158E16F2D920}" type="pres">
      <dgm:prSet presAssocID="{23E46802-397D-419D-90F4-23DCC7C3B8AB}" presName="Name0" presStyleCnt="0">
        <dgm:presLayoutVars>
          <dgm:dir/>
          <dgm:animLvl val="lvl"/>
          <dgm:resizeHandles val="exact"/>
        </dgm:presLayoutVars>
      </dgm:prSet>
      <dgm:spPr/>
    </dgm:pt>
    <dgm:pt modelId="{2C26B85A-00F8-4B2D-AA9F-C2F58782D901}" type="pres">
      <dgm:prSet presAssocID="{05EC59E4-F825-4370-A8D4-E032CE42EF74}" presName="boxAndChildren" presStyleCnt="0"/>
      <dgm:spPr/>
    </dgm:pt>
    <dgm:pt modelId="{178442F4-4BCA-47F8-9D81-6F080007C0F4}" type="pres">
      <dgm:prSet presAssocID="{05EC59E4-F825-4370-A8D4-E032CE42EF74}" presName="parentTextBox" presStyleLbl="node1" presStyleIdx="0" presStyleCnt="2"/>
      <dgm:spPr/>
    </dgm:pt>
    <dgm:pt modelId="{3D1A0400-AE2F-46AB-A2BC-6A9BFF07B945}" type="pres">
      <dgm:prSet presAssocID="{AA9BE7D1-F73B-413D-9B3C-5E34C23D0CDE}" presName="sp" presStyleCnt="0"/>
      <dgm:spPr/>
    </dgm:pt>
    <dgm:pt modelId="{B1EFBE81-79C6-4F2C-B66D-13B99090CDC6}" type="pres">
      <dgm:prSet presAssocID="{81B03B63-B0C0-4094-9936-7B8549DD045D}" presName="arrowAndChildren" presStyleCnt="0"/>
      <dgm:spPr/>
    </dgm:pt>
    <dgm:pt modelId="{5F3BAAE7-E5D1-4E8D-BA69-D33F22C7C09C}" type="pres">
      <dgm:prSet presAssocID="{81B03B63-B0C0-4094-9936-7B8549DD045D}" presName="parentTextArrow" presStyleLbl="node1" presStyleIdx="1" presStyleCnt="2"/>
      <dgm:spPr/>
    </dgm:pt>
  </dgm:ptLst>
  <dgm:cxnLst>
    <dgm:cxn modelId="{D133AB1B-935B-47B6-A971-37BFD5C1B8F0}" srcId="{23E46802-397D-419D-90F4-23DCC7C3B8AB}" destId="{05EC59E4-F825-4370-A8D4-E032CE42EF74}" srcOrd="1" destOrd="0" parTransId="{A6F4ECA9-0E6A-4A55-90A5-87BF50566766}" sibTransId="{C2D96A28-E313-4755-ABAD-C075ABA164A5}"/>
    <dgm:cxn modelId="{498CB351-9D92-47EE-8814-C1E976BB3460}" type="presOf" srcId="{81B03B63-B0C0-4094-9936-7B8549DD045D}" destId="{5F3BAAE7-E5D1-4E8D-BA69-D33F22C7C09C}" srcOrd="0" destOrd="0" presId="urn:microsoft.com/office/officeart/2005/8/layout/process4"/>
    <dgm:cxn modelId="{BACDA35A-B939-4775-BBF7-1DF6BF399D65}" srcId="{23E46802-397D-419D-90F4-23DCC7C3B8AB}" destId="{81B03B63-B0C0-4094-9936-7B8549DD045D}" srcOrd="0" destOrd="0" parTransId="{863ECDA9-EE4F-4CE1-94DC-074B3DD64209}" sibTransId="{AA9BE7D1-F73B-413D-9B3C-5E34C23D0CDE}"/>
    <dgm:cxn modelId="{77FC8391-0D73-43C0-8600-0EED1CC98807}" type="presOf" srcId="{23E46802-397D-419D-90F4-23DCC7C3B8AB}" destId="{E07FAF7C-5A3E-48D7-9AF9-158E16F2D920}" srcOrd="0" destOrd="0" presId="urn:microsoft.com/office/officeart/2005/8/layout/process4"/>
    <dgm:cxn modelId="{288660FC-28EC-4015-B170-093DBD1138EF}" type="presOf" srcId="{05EC59E4-F825-4370-A8D4-E032CE42EF74}" destId="{178442F4-4BCA-47F8-9D81-6F080007C0F4}" srcOrd="0" destOrd="0" presId="urn:microsoft.com/office/officeart/2005/8/layout/process4"/>
    <dgm:cxn modelId="{51DAB5B1-9D62-4FFB-BC4B-8033ACE5141E}" type="presParOf" srcId="{E07FAF7C-5A3E-48D7-9AF9-158E16F2D920}" destId="{2C26B85A-00F8-4B2D-AA9F-C2F58782D901}" srcOrd="0" destOrd="0" presId="urn:microsoft.com/office/officeart/2005/8/layout/process4"/>
    <dgm:cxn modelId="{B0C051E6-4890-46F2-B28A-F962D4520064}" type="presParOf" srcId="{2C26B85A-00F8-4B2D-AA9F-C2F58782D901}" destId="{178442F4-4BCA-47F8-9D81-6F080007C0F4}" srcOrd="0" destOrd="0" presId="urn:microsoft.com/office/officeart/2005/8/layout/process4"/>
    <dgm:cxn modelId="{F6FCA2C6-CD8E-4D5D-9830-B85347542574}" type="presParOf" srcId="{E07FAF7C-5A3E-48D7-9AF9-158E16F2D920}" destId="{3D1A0400-AE2F-46AB-A2BC-6A9BFF07B945}" srcOrd="1" destOrd="0" presId="urn:microsoft.com/office/officeart/2005/8/layout/process4"/>
    <dgm:cxn modelId="{FDD0F600-9BD0-4CFF-B99C-23908BF91288}" type="presParOf" srcId="{E07FAF7C-5A3E-48D7-9AF9-158E16F2D920}" destId="{B1EFBE81-79C6-4F2C-B66D-13B99090CDC6}" srcOrd="2" destOrd="0" presId="urn:microsoft.com/office/officeart/2005/8/layout/process4"/>
    <dgm:cxn modelId="{A132E2D2-7CF1-4BB5-8C84-C502F1C937EA}" type="presParOf" srcId="{B1EFBE81-79C6-4F2C-B66D-13B99090CDC6}" destId="{5F3BAAE7-E5D1-4E8D-BA69-D33F22C7C09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2633685-31FD-430F-812C-CBFA678986F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D54097-731B-4315-96EE-9B80240B81A8}">
      <dgm:prSet/>
      <dgm:spPr/>
      <dgm:t>
        <a:bodyPr/>
        <a:lstStyle/>
        <a:p>
          <a:r>
            <a:rPr lang="pt-PT"/>
            <a:t>A encarnação do Verbo não é uma conversão ou transmutação de Deus em homem e nem de homem em Deus.</a:t>
          </a:r>
          <a:endParaRPr lang="en-US"/>
        </a:p>
      </dgm:t>
    </dgm:pt>
    <dgm:pt modelId="{637ABA18-0659-4E2D-96DB-104773EA1F97}" type="parTrans" cxnId="{E435FD82-1CD2-4252-89BE-5D64E1CA001B}">
      <dgm:prSet/>
      <dgm:spPr/>
      <dgm:t>
        <a:bodyPr/>
        <a:lstStyle/>
        <a:p>
          <a:endParaRPr lang="en-US"/>
        </a:p>
      </dgm:t>
    </dgm:pt>
    <dgm:pt modelId="{54B21569-BE49-435B-9AC9-7D9D64B0F062}" type="sibTrans" cxnId="{E435FD82-1CD2-4252-89BE-5D64E1CA001B}">
      <dgm:prSet/>
      <dgm:spPr/>
      <dgm:t>
        <a:bodyPr/>
        <a:lstStyle/>
        <a:p>
          <a:endParaRPr lang="en-US"/>
        </a:p>
      </dgm:t>
    </dgm:pt>
    <dgm:pt modelId="{64135019-2906-4103-BE7F-3F490890C5F4}">
      <dgm:prSet/>
      <dgm:spPr/>
      <dgm:t>
        <a:bodyPr/>
        <a:lstStyle/>
        <a:p>
          <a:r>
            <a:rPr lang="pt-PT"/>
            <a:t>A distinção é precisa entre natureza e pessoa, diz o documento.</a:t>
          </a:r>
          <a:endParaRPr lang="en-US"/>
        </a:p>
      </dgm:t>
    </dgm:pt>
    <dgm:pt modelId="{D847B375-3AFE-409C-BD07-4C28D4C465F2}" type="parTrans" cxnId="{AEE16AB8-587C-472A-B4F4-BEAB7E4FB66D}">
      <dgm:prSet/>
      <dgm:spPr/>
      <dgm:t>
        <a:bodyPr/>
        <a:lstStyle/>
        <a:p>
          <a:endParaRPr lang="en-US"/>
        </a:p>
      </dgm:t>
    </dgm:pt>
    <dgm:pt modelId="{9D9447AB-2B90-4EB8-9BA6-3AD2AF1F6056}" type="sibTrans" cxnId="{AEE16AB8-587C-472A-B4F4-BEAB7E4FB66D}">
      <dgm:prSet/>
      <dgm:spPr/>
      <dgm:t>
        <a:bodyPr/>
        <a:lstStyle/>
        <a:p>
          <a:endParaRPr lang="en-US"/>
        </a:p>
      </dgm:t>
    </dgm:pt>
    <dgm:pt modelId="{A5F83ABB-8DD9-4AD7-AA9E-26F5122C4FB3}">
      <dgm:prSet/>
      <dgm:spPr/>
      <dgm:t>
        <a:bodyPr/>
        <a:lstStyle/>
        <a:p>
          <a:r>
            <a:rPr lang="pt-PT"/>
            <a:t>A união dessas duas naturezas é permanente como resultado da encarnação.</a:t>
          </a:r>
          <a:endParaRPr lang="en-US"/>
        </a:p>
      </dgm:t>
    </dgm:pt>
    <dgm:pt modelId="{D2F1EBE1-510A-46FD-AC40-BAEA8EAF429A}" type="parTrans" cxnId="{0D0A87FE-808D-410A-844D-9E93377B7A5A}">
      <dgm:prSet/>
      <dgm:spPr/>
      <dgm:t>
        <a:bodyPr/>
        <a:lstStyle/>
        <a:p>
          <a:endParaRPr lang="en-US"/>
        </a:p>
      </dgm:t>
    </dgm:pt>
    <dgm:pt modelId="{50FB24CA-6DC4-40D0-A8F0-A23C3E77FF1E}" type="sibTrans" cxnId="{0D0A87FE-808D-410A-844D-9E93377B7A5A}">
      <dgm:prSet/>
      <dgm:spPr/>
      <dgm:t>
        <a:bodyPr/>
        <a:lstStyle/>
        <a:p>
          <a:endParaRPr lang="en-US"/>
        </a:p>
      </dgm:t>
    </dgm:pt>
    <dgm:pt modelId="{24CA65B5-6565-45AA-8131-0580E2517866}">
      <dgm:prSet/>
      <dgm:spPr/>
      <dgm:t>
        <a:bodyPr/>
        <a:lstStyle/>
        <a:p>
          <a:r>
            <a:rPr lang="pt-PT"/>
            <a:t>O documento é uma interpretação precisa das Escrituras (Is 9.5; Jo 10.30-37).</a:t>
          </a:r>
          <a:endParaRPr lang="en-US"/>
        </a:p>
      </dgm:t>
    </dgm:pt>
    <dgm:pt modelId="{D7E36575-988B-489F-A0FF-6A81A96A3102}" type="parTrans" cxnId="{7F40B0A1-292C-4C6D-A1B4-555E49343779}">
      <dgm:prSet/>
      <dgm:spPr/>
      <dgm:t>
        <a:bodyPr/>
        <a:lstStyle/>
        <a:p>
          <a:endParaRPr lang="en-US"/>
        </a:p>
      </dgm:t>
    </dgm:pt>
    <dgm:pt modelId="{535888E8-066E-4027-9325-742EE81A9F27}" type="sibTrans" cxnId="{7F40B0A1-292C-4C6D-A1B4-555E49343779}">
      <dgm:prSet/>
      <dgm:spPr/>
      <dgm:t>
        <a:bodyPr/>
        <a:lstStyle/>
        <a:p>
          <a:endParaRPr lang="en-US"/>
        </a:p>
      </dgm:t>
    </dgm:pt>
    <dgm:pt modelId="{9AE2C6A8-D76D-4013-B7E0-5FF7EFDCCA1B}" type="pres">
      <dgm:prSet presAssocID="{F2633685-31FD-430F-812C-CBFA678986FD}" presName="outerComposite" presStyleCnt="0">
        <dgm:presLayoutVars>
          <dgm:chMax val="5"/>
          <dgm:dir/>
          <dgm:resizeHandles val="exact"/>
        </dgm:presLayoutVars>
      </dgm:prSet>
      <dgm:spPr/>
    </dgm:pt>
    <dgm:pt modelId="{DC1408FE-22B0-4277-8E8F-1C7C3B15BE15}" type="pres">
      <dgm:prSet presAssocID="{F2633685-31FD-430F-812C-CBFA678986FD}" presName="dummyMaxCanvas" presStyleCnt="0">
        <dgm:presLayoutVars/>
      </dgm:prSet>
      <dgm:spPr/>
    </dgm:pt>
    <dgm:pt modelId="{74F3F4CF-86BD-4295-A211-671462304F27}" type="pres">
      <dgm:prSet presAssocID="{F2633685-31FD-430F-812C-CBFA678986FD}" presName="FourNodes_1" presStyleLbl="node1" presStyleIdx="0" presStyleCnt="4">
        <dgm:presLayoutVars>
          <dgm:bulletEnabled val="1"/>
        </dgm:presLayoutVars>
      </dgm:prSet>
      <dgm:spPr/>
    </dgm:pt>
    <dgm:pt modelId="{C32A0BC2-B28A-4292-B05E-E4ABC2E2A94C}" type="pres">
      <dgm:prSet presAssocID="{F2633685-31FD-430F-812C-CBFA678986FD}" presName="FourNodes_2" presStyleLbl="node1" presStyleIdx="1" presStyleCnt="4">
        <dgm:presLayoutVars>
          <dgm:bulletEnabled val="1"/>
        </dgm:presLayoutVars>
      </dgm:prSet>
      <dgm:spPr/>
    </dgm:pt>
    <dgm:pt modelId="{37F42578-1D9A-4267-AD85-946E84DEEC43}" type="pres">
      <dgm:prSet presAssocID="{F2633685-31FD-430F-812C-CBFA678986FD}" presName="FourNodes_3" presStyleLbl="node1" presStyleIdx="2" presStyleCnt="4">
        <dgm:presLayoutVars>
          <dgm:bulletEnabled val="1"/>
        </dgm:presLayoutVars>
      </dgm:prSet>
      <dgm:spPr/>
    </dgm:pt>
    <dgm:pt modelId="{5993824B-CCC1-4393-87A5-031E71162DD9}" type="pres">
      <dgm:prSet presAssocID="{F2633685-31FD-430F-812C-CBFA678986FD}" presName="FourNodes_4" presStyleLbl="node1" presStyleIdx="3" presStyleCnt="4">
        <dgm:presLayoutVars>
          <dgm:bulletEnabled val="1"/>
        </dgm:presLayoutVars>
      </dgm:prSet>
      <dgm:spPr/>
    </dgm:pt>
    <dgm:pt modelId="{52C75284-68DE-41F7-B803-234D0A7D2594}" type="pres">
      <dgm:prSet presAssocID="{F2633685-31FD-430F-812C-CBFA678986FD}" presName="FourConn_1-2" presStyleLbl="fgAccFollowNode1" presStyleIdx="0" presStyleCnt="3">
        <dgm:presLayoutVars>
          <dgm:bulletEnabled val="1"/>
        </dgm:presLayoutVars>
      </dgm:prSet>
      <dgm:spPr/>
    </dgm:pt>
    <dgm:pt modelId="{69552829-BF4B-4363-9166-CCB72CBB370C}" type="pres">
      <dgm:prSet presAssocID="{F2633685-31FD-430F-812C-CBFA678986FD}" presName="FourConn_2-3" presStyleLbl="fgAccFollowNode1" presStyleIdx="1" presStyleCnt="3">
        <dgm:presLayoutVars>
          <dgm:bulletEnabled val="1"/>
        </dgm:presLayoutVars>
      </dgm:prSet>
      <dgm:spPr/>
    </dgm:pt>
    <dgm:pt modelId="{5C8F65E0-435C-4EF1-9BCC-DEA4F3094EA3}" type="pres">
      <dgm:prSet presAssocID="{F2633685-31FD-430F-812C-CBFA678986FD}" presName="FourConn_3-4" presStyleLbl="fgAccFollowNode1" presStyleIdx="2" presStyleCnt="3">
        <dgm:presLayoutVars>
          <dgm:bulletEnabled val="1"/>
        </dgm:presLayoutVars>
      </dgm:prSet>
      <dgm:spPr/>
    </dgm:pt>
    <dgm:pt modelId="{63DA4A27-5736-4BF5-B683-2C21B63C5A7B}" type="pres">
      <dgm:prSet presAssocID="{F2633685-31FD-430F-812C-CBFA678986FD}" presName="FourNodes_1_text" presStyleLbl="node1" presStyleIdx="3" presStyleCnt="4">
        <dgm:presLayoutVars>
          <dgm:bulletEnabled val="1"/>
        </dgm:presLayoutVars>
      </dgm:prSet>
      <dgm:spPr/>
    </dgm:pt>
    <dgm:pt modelId="{04BC01C2-2B71-4345-B826-A2D9A9238A1F}" type="pres">
      <dgm:prSet presAssocID="{F2633685-31FD-430F-812C-CBFA678986FD}" presName="FourNodes_2_text" presStyleLbl="node1" presStyleIdx="3" presStyleCnt="4">
        <dgm:presLayoutVars>
          <dgm:bulletEnabled val="1"/>
        </dgm:presLayoutVars>
      </dgm:prSet>
      <dgm:spPr/>
    </dgm:pt>
    <dgm:pt modelId="{EEE0D2D1-D0B9-4085-85A5-A76AC604F90C}" type="pres">
      <dgm:prSet presAssocID="{F2633685-31FD-430F-812C-CBFA678986FD}" presName="FourNodes_3_text" presStyleLbl="node1" presStyleIdx="3" presStyleCnt="4">
        <dgm:presLayoutVars>
          <dgm:bulletEnabled val="1"/>
        </dgm:presLayoutVars>
      </dgm:prSet>
      <dgm:spPr/>
    </dgm:pt>
    <dgm:pt modelId="{52D04246-EBA1-48C7-8430-5507CDEA1BFF}" type="pres">
      <dgm:prSet presAssocID="{F2633685-31FD-430F-812C-CBFA678986F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93E0600-0DE1-4C43-923E-D5D837E5086C}" type="presOf" srcId="{A5F83ABB-8DD9-4AD7-AA9E-26F5122C4FB3}" destId="{37F42578-1D9A-4267-AD85-946E84DEEC43}" srcOrd="0" destOrd="0" presId="urn:microsoft.com/office/officeart/2005/8/layout/vProcess5"/>
    <dgm:cxn modelId="{4F3B8605-DBA2-4958-8A8A-CB579B2A22A7}" type="presOf" srcId="{F2633685-31FD-430F-812C-CBFA678986FD}" destId="{9AE2C6A8-D76D-4013-B7E0-5FF7EFDCCA1B}" srcOrd="0" destOrd="0" presId="urn:microsoft.com/office/officeart/2005/8/layout/vProcess5"/>
    <dgm:cxn modelId="{8365DA05-1090-4F51-BC23-D215A1F4B952}" type="presOf" srcId="{24CA65B5-6565-45AA-8131-0580E2517866}" destId="{5993824B-CCC1-4393-87A5-031E71162DD9}" srcOrd="0" destOrd="0" presId="urn:microsoft.com/office/officeart/2005/8/layout/vProcess5"/>
    <dgm:cxn modelId="{8BD4D338-5C52-4D3E-993D-CC3C3946390E}" type="presOf" srcId="{64135019-2906-4103-BE7F-3F490890C5F4}" destId="{04BC01C2-2B71-4345-B826-A2D9A9238A1F}" srcOrd="1" destOrd="0" presId="urn:microsoft.com/office/officeart/2005/8/layout/vProcess5"/>
    <dgm:cxn modelId="{C4CDBB73-307F-45D9-86EE-6C7CE13CCCE7}" type="presOf" srcId="{BBD54097-731B-4315-96EE-9B80240B81A8}" destId="{74F3F4CF-86BD-4295-A211-671462304F27}" srcOrd="0" destOrd="0" presId="urn:microsoft.com/office/officeart/2005/8/layout/vProcess5"/>
    <dgm:cxn modelId="{1BF6F676-01AB-401A-B9EF-75DBEA5B21F0}" type="presOf" srcId="{50FB24CA-6DC4-40D0-A8F0-A23C3E77FF1E}" destId="{5C8F65E0-435C-4EF1-9BCC-DEA4F3094EA3}" srcOrd="0" destOrd="0" presId="urn:microsoft.com/office/officeart/2005/8/layout/vProcess5"/>
    <dgm:cxn modelId="{E435FD82-1CD2-4252-89BE-5D64E1CA001B}" srcId="{F2633685-31FD-430F-812C-CBFA678986FD}" destId="{BBD54097-731B-4315-96EE-9B80240B81A8}" srcOrd="0" destOrd="0" parTransId="{637ABA18-0659-4E2D-96DB-104773EA1F97}" sibTransId="{54B21569-BE49-435B-9AC9-7D9D64B0F062}"/>
    <dgm:cxn modelId="{219FFF93-9423-4870-8CBF-4270CA8174AA}" type="presOf" srcId="{A5F83ABB-8DD9-4AD7-AA9E-26F5122C4FB3}" destId="{EEE0D2D1-D0B9-4085-85A5-A76AC604F90C}" srcOrd="1" destOrd="0" presId="urn:microsoft.com/office/officeart/2005/8/layout/vProcess5"/>
    <dgm:cxn modelId="{0ABACB97-F1A6-4E80-9614-1C045142D344}" type="presOf" srcId="{54B21569-BE49-435B-9AC9-7D9D64B0F062}" destId="{52C75284-68DE-41F7-B803-234D0A7D2594}" srcOrd="0" destOrd="0" presId="urn:microsoft.com/office/officeart/2005/8/layout/vProcess5"/>
    <dgm:cxn modelId="{7F40B0A1-292C-4C6D-A1B4-555E49343779}" srcId="{F2633685-31FD-430F-812C-CBFA678986FD}" destId="{24CA65B5-6565-45AA-8131-0580E2517866}" srcOrd="3" destOrd="0" parTransId="{D7E36575-988B-489F-A0FF-6A81A96A3102}" sibTransId="{535888E8-066E-4027-9325-742EE81A9F27}"/>
    <dgm:cxn modelId="{AEE16AB8-587C-472A-B4F4-BEAB7E4FB66D}" srcId="{F2633685-31FD-430F-812C-CBFA678986FD}" destId="{64135019-2906-4103-BE7F-3F490890C5F4}" srcOrd="1" destOrd="0" parTransId="{D847B375-3AFE-409C-BD07-4C28D4C465F2}" sibTransId="{9D9447AB-2B90-4EB8-9BA6-3AD2AF1F6056}"/>
    <dgm:cxn modelId="{212225E8-C8C6-4BB0-9DEF-2B6E8B1007D8}" type="presOf" srcId="{9D9447AB-2B90-4EB8-9BA6-3AD2AF1F6056}" destId="{69552829-BF4B-4363-9166-CCB72CBB370C}" srcOrd="0" destOrd="0" presId="urn:microsoft.com/office/officeart/2005/8/layout/vProcess5"/>
    <dgm:cxn modelId="{F96C65EE-ABB3-4E37-98D7-68A8DBC6C3BF}" type="presOf" srcId="{BBD54097-731B-4315-96EE-9B80240B81A8}" destId="{63DA4A27-5736-4BF5-B683-2C21B63C5A7B}" srcOrd="1" destOrd="0" presId="urn:microsoft.com/office/officeart/2005/8/layout/vProcess5"/>
    <dgm:cxn modelId="{45787BFE-6486-47AA-BEEB-C0E816ABCC9C}" type="presOf" srcId="{64135019-2906-4103-BE7F-3F490890C5F4}" destId="{C32A0BC2-B28A-4292-B05E-E4ABC2E2A94C}" srcOrd="0" destOrd="0" presId="urn:microsoft.com/office/officeart/2005/8/layout/vProcess5"/>
    <dgm:cxn modelId="{0D0A87FE-808D-410A-844D-9E93377B7A5A}" srcId="{F2633685-31FD-430F-812C-CBFA678986FD}" destId="{A5F83ABB-8DD9-4AD7-AA9E-26F5122C4FB3}" srcOrd="2" destOrd="0" parTransId="{D2F1EBE1-510A-46FD-AC40-BAEA8EAF429A}" sibTransId="{50FB24CA-6DC4-40D0-A8F0-A23C3E77FF1E}"/>
    <dgm:cxn modelId="{B3373EFF-7083-40DC-949F-7CEABCE770A9}" type="presOf" srcId="{24CA65B5-6565-45AA-8131-0580E2517866}" destId="{52D04246-EBA1-48C7-8430-5507CDEA1BFF}" srcOrd="1" destOrd="0" presId="urn:microsoft.com/office/officeart/2005/8/layout/vProcess5"/>
    <dgm:cxn modelId="{2CDCE7EE-D92D-4B74-91C1-55FBE85DAFAB}" type="presParOf" srcId="{9AE2C6A8-D76D-4013-B7E0-5FF7EFDCCA1B}" destId="{DC1408FE-22B0-4277-8E8F-1C7C3B15BE15}" srcOrd="0" destOrd="0" presId="urn:microsoft.com/office/officeart/2005/8/layout/vProcess5"/>
    <dgm:cxn modelId="{24F1BAAA-6155-43CE-8A31-5588BFECFEA7}" type="presParOf" srcId="{9AE2C6A8-D76D-4013-B7E0-5FF7EFDCCA1B}" destId="{74F3F4CF-86BD-4295-A211-671462304F27}" srcOrd="1" destOrd="0" presId="urn:microsoft.com/office/officeart/2005/8/layout/vProcess5"/>
    <dgm:cxn modelId="{01E928CC-E8CC-4E89-8E49-239CD817DB02}" type="presParOf" srcId="{9AE2C6A8-D76D-4013-B7E0-5FF7EFDCCA1B}" destId="{C32A0BC2-B28A-4292-B05E-E4ABC2E2A94C}" srcOrd="2" destOrd="0" presId="urn:microsoft.com/office/officeart/2005/8/layout/vProcess5"/>
    <dgm:cxn modelId="{A79E8E55-F79B-4CFC-8BEC-CD831BACC225}" type="presParOf" srcId="{9AE2C6A8-D76D-4013-B7E0-5FF7EFDCCA1B}" destId="{37F42578-1D9A-4267-AD85-946E84DEEC43}" srcOrd="3" destOrd="0" presId="urn:microsoft.com/office/officeart/2005/8/layout/vProcess5"/>
    <dgm:cxn modelId="{F435FF15-BA26-43F9-9DA6-0194D6EE104C}" type="presParOf" srcId="{9AE2C6A8-D76D-4013-B7E0-5FF7EFDCCA1B}" destId="{5993824B-CCC1-4393-87A5-031E71162DD9}" srcOrd="4" destOrd="0" presId="urn:microsoft.com/office/officeart/2005/8/layout/vProcess5"/>
    <dgm:cxn modelId="{3E9F2039-CBF7-44F0-907F-EC8A08E77A3E}" type="presParOf" srcId="{9AE2C6A8-D76D-4013-B7E0-5FF7EFDCCA1B}" destId="{52C75284-68DE-41F7-B803-234D0A7D2594}" srcOrd="5" destOrd="0" presId="urn:microsoft.com/office/officeart/2005/8/layout/vProcess5"/>
    <dgm:cxn modelId="{5EC61259-CC6D-4996-8646-1F30434DDF1A}" type="presParOf" srcId="{9AE2C6A8-D76D-4013-B7E0-5FF7EFDCCA1B}" destId="{69552829-BF4B-4363-9166-CCB72CBB370C}" srcOrd="6" destOrd="0" presId="urn:microsoft.com/office/officeart/2005/8/layout/vProcess5"/>
    <dgm:cxn modelId="{53C6DE24-837B-49F5-B37C-1AAF333096FA}" type="presParOf" srcId="{9AE2C6A8-D76D-4013-B7E0-5FF7EFDCCA1B}" destId="{5C8F65E0-435C-4EF1-9BCC-DEA4F3094EA3}" srcOrd="7" destOrd="0" presId="urn:microsoft.com/office/officeart/2005/8/layout/vProcess5"/>
    <dgm:cxn modelId="{8A9FF830-1C5B-4455-8F31-0170701D515A}" type="presParOf" srcId="{9AE2C6A8-D76D-4013-B7E0-5FF7EFDCCA1B}" destId="{63DA4A27-5736-4BF5-B683-2C21B63C5A7B}" srcOrd="8" destOrd="0" presId="urn:microsoft.com/office/officeart/2005/8/layout/vProcess5"/>
    <dgm:cxn modelId="{2BE5ED47-22E9-4672-9EC9-CF3CCE4453BE}" type="presParOf" srcId="{9AE2C6A8-D76D-4013-B7E0-5FF7EFDCCA1B}" destId="{04BC01C2-2B71-4345-B826-A2D9A9238A1F}" srcOrd="9" destOrd="0" presId="urn:microsoft.com/office/officeart/2005/8/layout/vProcess5"/>
    <dgm:cxn modelId="{B72D8039-A6BB-4DD9-BE9E-56C256E5D38E}" type="presParOf" srcId="{9AE2C6A8-D76D-4013-B7E0-5FF7EFDCCA1B}" destId="{EEE0D2D1-D0B9-4085-85A5-A76AC604F90C}" srcOrd="10" destOrd="0" presId="urn:microsoft.com/office/officeart/2005/8/layout/vProcess5"/>
    <dgm:cxn modelId="{EF5B260E-4F0B-4037-97BD-C3EB109C8DD1}" type="presParOf" srcId="{9AE2C6A8-D76D-4013-B7E0-5FF7EFDCCA1B}" destId="{52D04246-EBA1-48C7-8430-5507CDEA1BF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09C1AF0-D5F7-4A78-BD18-23D72C81ED5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18EEBF-BA66-433E-9321-913CB8D317E4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Essa formulação teológica fala das duas naturezas de Cristo em uma só pessoa:</a:t>
          </a:r>
          <a:endParaRPr lang="en-US"/>
        </a:p>
      </dgm:t>
    </dgm:pt>
    <dgm:pt modelId="{18F3F99F-787D-459C-B154-2AFE98C73E78}" type="parTrans" cxnId="{1D8B2279-7921-4498-B411-CD4BD8858BE9}">
      <dgm:prSet/>
      <dgm:spPr/>
      <dgm:t>
        <a:bodyPr/>
        <a:lstStyle/>
        <a:p>
          <a:endParaRPr lang="en-US"/>
        </a:p>
      </dgm:t>
    </dgm:pt>
    <dgm:pt modelId="{3F0512FF-E032-4306-8B55-E68D9F33EE10}" type="sibTrans" cxnId="{1D8B2279-7921-4498-B411-CD4BD8858BE9}">
      <dgm:prSet/>
      <dgm:spPr/>
      <dgm:t>
        <a:bodyPr/>
        <a:lstStyle/>
        <a:p>
          <a:endParaRPr lang="en-US"/>
        </a:p>
      </dgm:t>
    </dgm:pt>
    <dgm:pt modelId="{4B4A2E27-C321-43E3-8B36-8A22A8CD228A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"as propriedades de cada natureza permanecem intactas, concorrendo para formar uma só Pessoa e subsistência; não dividido ou separado em duas Pessoas, mas um só e mesmo Filho Unigênito, Deus Verbo, Jesus Cristo Senhor".</a:t>
          </a:r>
          <a:endParaRPr lang="en-US"/>
        </a:p>
      </dgm:t>
    </dgm:pt>
    <dgm:pt modelId="{D17B43EC-78BA-4A03-A349-46E73D601BCD}" type="parTrans" cxnId="{CBE63798-8F12-48E7-9DF8-534A9C990FF1}">
      <dgm:prSet/>
      <dgm:spPr/>
      <dgm:t>
        <a:bodyPr/>
        <a:lstStyle/>
        <a:p>
          <a:endParaRPr lang="en-US"/>
        </a:p>
      </dgm:t>
    </dgm:pt>
    <dgm:pt modelId="{2394E292-C17F-41B7-852F-2BA1C01B0FC2}" type="sibTrans" cxnId="{CBE63798-8F12-48E7-9DF8-534A9C990FF1}">
      <dgm:prSet/>
      <dgm:spPr/>
      <dgm:t>
        <a:bodyPr/>
        <a:lstStyle/>
        <a:p>
          <a:endParaRPr lang="en-US"/>
        </a:p>
      </dgm:t>
    </dgm:pt>
    <dgm:pt modelId="{30068735-7EA6-4FE3-AADE-6080400B10D6}" type="pres">
      <dgm:prSet presAssocID="{C09C1AF0-D5F7-4A78-BD18-23D72C81ED5E}" presName="root" presStyleCnt="0">
        <dgm:presLayoutVars>
          <dgm:dir/>
          <dgm:resizeHandles val="exact"/>
        </dgm:presLayoutVars>
      </dgm:prSet>
      <dgm:spPr/>
    </dgm:pt>
    <dgm:pt modelId="{F4E2255D-56DE-4564-9587-8F207757ACDC}" type="pres">
      <dgm:prSet presAssocID="{B818EEBF-BA66-433E-9321-913CB8D317E4}" presName="compNode" presStyleCnt="0"/>
      <dgm:spPr/>
    </dgm:pt>
    <dgm:pt modelId="{D36E535F-C785-4DF0-8B4F-1869FA3BE1DD}" type="pres">
      <dgm:prSet presAssocID="{B818EEBF-BA66-433E-9321-913CB8D317E4}" presName="bgRect" presStyleLbl="bgShp" presStyleIdx="0" presStyleCnt="2"/>
      <dgm:spPr/>
    </dgm:pt>
    <dgm:pt modelId="{303A483A-0362-4D4F-8425-39BF4FE57872}" type="pres">
      <dgm:prSet presAssocID="{B818EEBF-BA66-433E-9321-913CB8D317E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guntas"/>
        </a:ext>
      </dgm:extLst>
    </dgm:pt>
    <dgm:pt modelId="{E8D2637F-F145-49C0-BBBF-0DAFEE8742EF}" type="pres">
      <dgm:prSet presAssocID="{B818EEBF-BA66-433E-9321-913CB8D317E4}" presName="spaceRect" presStyleCnt="0"/>
      <dgm:spPr/>
    </dgm:pt>
    <dgm:pt modelId="{14470D9D-289F-4189-B0A7-2B8DAE949B5C}" type="pres">
      <dgm:prSet presAssocID="{B818EEBF-BA66-433E-9321-913CB8D317E4}" presName="parTx" presStyleLbl="revTx" presStyleIdx="0" presStyleCnt="2">
        <dgm:presLayoutVars>
          <dgm:chMax val="0"/>
          <dgm:chPref val="0"/>
        </dgm:presLayoutVars>
      </dgm:prSet>
      <dgm:spPr/>
    </dgm:pt>
    <dgm:pt modelId="{A9F79FEF-36E4-4486-9E38-4C3714F57628}" type="pres">
      <dgm:prSet presAssocID="{3F0512FF-E032-4306-8B55-E68D9F33EE10}" presName="sibTrans" presStyleCnt="0"/>
      <dgm:spPr/>
    </dgm:pt>
    <dgm:pt modelId="{0C97929B-6907-4092-824A-B0ECB7BFE86D}" type="pres">
      <dgm:prSet presAssocID="{4B4A2E27-C321-43E3-8B36-8A22A8CD228A}" presName="compNode" presStyleCnt="0"/>
      <dgm:spPr/>
    </dgm:pt>
    <dgm:pt modelId="{324C6BD3-E8DC-4CEC-A12F-D12FE5FBFA36}" type="pres">
      <dgm:prSet presAssocID="{4B4A2E27-C321-43E3-8B36-8A22A8CD228A}" presName="bgRect" presStyleLbl="bgShp" presStyleIdx="1" presStyleCnt="2"/>
      <dgm:spPr/>
    </dgm:pt>
    <dgm:pt modelId="{4FBE8818-9D26-4DBA-8D6F-3295B06E016A}" type="pres">
      <dgm:prSet presAssocID="{4B4A2E27-C321-43E3-8B36-8A22A8CD228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est scene"/>
        </a:ext>
      </dgm:extLst>
    </dgm:pt>
    <dgm:pt modelId="{AD8180C7-9CB3-46A1-83E1-E7B1D5A9700E}" type="pres">
      <dgm:prSet presAssocID="{4B4A2E27-C321-43E3-8B36-8A22A8CD228A}" presName="spaceRect" presStyleCnt="0"/>
      <dgm:spPr/>
    </dgm:pt>
    <dgm:pt modelId="{292F8EEB-14A9-49F3-8A98-DE0532B78EA6}" type="pres">
      <dgm:prSet presAssocID="{4B4A2E27-C321-43E3-8B36-8A22A8CD228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FAAAAE63-C6C5-479E-B7EC-C269D18FF79B}" type="presOf" srcId="{B818EEBF-BA66-433E-9321-913CB8D317E4}" destId="{14470D9D-289F-4189-B0A7-2B8DAE949B5C}" srcOrd="0" destOrd="0" presId="urn:microsoft.com/office/officeart/2018/2/layout/IconVerticalSolidList"/>
    <dgm:cxn modelId="{2F8E2970-E6EF-4946-9260-3C4305AE5B77}" type="presOf" srcId="{4B4A2E27-C321-43E3-8B36-8A22A8CD228A}" destId="{292F8EEB-14A9-49F3-8A98-DE0532B78EA6}" srcOrd="0" destOrd="0" presId="urn:microsoft.com/office/officeart/2018/2/layout/IconVerticalSolidList"/>
    <dgm:cxn modelId="{1D8B2279-7921-4498-B411-CD4BD8858BE9}" srcId="{C09C1AF0-D5F7-4A78-BD18-23D72C81ED5E}" destId="{B818EEBF-BA66-433E-9321-913CB8D317E4}" srcOrd="0" destOrd="0" parTransId="{18F3F99F-787D-459C-B154-2AFE98C73E78}" sibTransId="{3F0512FF-E032-4306-8B55-E68D9F33EE10}"/>
    <dgm:cxn modelId="{CBE63798-8F12-48E7-9DF8-534A9C990FF1}" srcId="{C09C1AF0-D5F7-4A78-BD18-23D72C81ED5E}" destId="{4B4A2E27-C321-43E3-8B36-8A22A8CD228A}" srcOrd="1" destOrd="0" parTransId="{D17B43EC-78BA-4A03-A349-46E73D601BCD}" sibTransId="{2394E292-C17F-41B7-852F-2BA1C01B0FC2}"/>
    <dgm:cxn modelId="{6CD38FE6-9D40-4BFB-A67F-862D0C45E128}" type="presOf" srcId="{C09C1AF0-D5F7-4A78-BD18-23D72C81ED5E}" destId="{30068735-7EA6-4FE3-AADE-6080400B10D6}" srcOrd="0" destOrd="0" presId="urn:microsoft.com/office/officeart/2018/2/layout/IconVerticalSolidList"/>
    <dgm:cxn modelId="{370F1DC1-DF60-4F2E-8FB3-51FB9B548539}" type="presParOf" srcId="{30068735-7EA6-4FE3-AADE-6080400B10D6}" destId="{F4E2255D-56DE-4564-9587-8F207757ACDC}" srcOrd="0" destOrd="0" presId="urn:microsoft.com/office/officeart/2018/2/layout/IconVerticalSolidList"/>
    <dgm:cxn modelId="{284CF6E8-5462-4523-AE0F-455BFC64AF26}" type="presParOf" srcId="{F4E2255D-56DE-4564-9587-8F207757ACDC}" destId="{D36E535F-C785-4DF0-8B4F-1869FA3BE1DD}" srcOrd="0" destOrd="0" presId="urn:microsoft.com/office/officeart/2018/2/layout/IconVerticalSolidList"/>
    <dgm:cxn modelId="{CB7441A8-09D6-4CEB-97B9-E6C005C4C0FC}" type="presParOf" srcId="{F4E2255D-56DE-4564-9587-8F207757ACDC}" destId="{303A483A-0362-4D4F-8425-39BF4FE57872}" srcOrd="1" destOrd="0" presId="urn:microsoft.com/office/officeart/2018/2/layout/IconVerticalSolidList"/>
    <dgm:cxn modelId="{E54E00CE-8B95-4261-BB78-37E3AC15673F}" type="presParOf" srcId="{F4E2255D-56DE-4564-9587-8F207757ACDC}" destId="{E8D2637F-F145-49C0-BBBF-0DAFEE8742EF}" srcOrd="2" destOrd="0" presId="urn:microsoft.com/office/officeart/2018/2/layout/IconVerticalSolidList"/>
    <dgm:cxn modelId="{A39C5BBF-8475-4B1A-8FB2-A172A95BD307}" type="presParOf" srcId="{F4E2255D-56DE-4564-9587-8F207757ACDC}" destId="{14470D9D-289F-4189-B0A7-2B8DAE949B5C}" srcOrd="3" destOrd="0" presId="urn:microsoft.com/office/officeart/2018/2/layout/IconVerticalSolidList"/>
    <dgm:cxn modelId="{659A17F3-893D-4A72-A596-16093E1CB3B5}" type="presParOf" srcId="{30068735-7EA6-4FE3-AADE-6080400B10D6}" destId="{A9F79FEF-36E4-4486-9E38-4C3714F57628}" srcOrd="1" destOrd="0" presId="urn:microsoft.com/office/officeart/2018/2/layout/IconVerticalSolidList"/>
    <dgm:cxn modelId="{529CDA84-0525-48CD-A625-460F9BF27996}" type="presParOf" srcId="{30068735-7EA6-4FE3-AADE-6080400B10D6}" destId="{0C97929B-6907-4092-824A-B0ECB7BFE86D}" srcOrd="2" destOrd="0" presId="urn:microsoft.com/office/officeart/2018/2/layout/IconVerticalSolidList"/>
    <dgm:cxn modelId="{EA247890-677C-40D6-9B1C-00A21BB3402C}" type="presParOf" srcId="{0C97929B-6907-4092-824A-B0ECB7BFE86D}" destId="{324C6BD3-E8DC-4CEC-A12F-D12FE5FBFA36}" srcOrd="0" destOrd="0" presId="urn:microsoft.com/office/officeart/2018/2/layout/IconVerticalSolidList"/>
    <dgm:cxn modelId="{0FD42B4E-C3EA-4514-8E7C-57A4228CBD30}" type="presParOf" srcId="{0C97929B-6907-4092-824A-B0ECB7BFE86D}" destId="{4FBE8818-9D26-4DBA-8D6F-3295B06E016A}" srcOrd="1" destOrd="0" presId="urn:microsoft.com/office/officeart/2018/2/layout/IconVerticalSolidList"/>
    <dgm:cxn modelId="{DF785C77-96DE-4F10-83AB-359118D38BFB}" type="presParOf" srcId="{0C97929B-6907-4092-824A-B0ECB7BFE86D}" destId="{AD8180C7-9CB3-46A1-83E1-E7B1D5A9700E}" srcOrd="2" destOrd="0" presId="urn:microsoft.com/office/officeart/2018/2/layout/IconVerticalSolidList"/>
    <dgm:cxn modelId="{4751DD6A-659B-4F47-8963-491EE96D5F5C}" type="presParOf" srcId="{0C97929B-6907-4092-824A-B0ECB7BFE86D}" destId="{292F8EEB-14A9-49F3-8A98-DE0532B78EA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3315CA0-C949-457F-B490-A972D65BB30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C99F6-AE00-489E-9B1D-A8B9A198C27F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Quando a doutrina monofisista foi rejeitada juntamente com o nestorianismo, houve reação.</a:t>
          </a:r>
          <a:endParaRPr lang="en-US"/>
        </a:p>
      </dgm:t>
    </dgm:pt>
    <dgm:pt modelId="{85A3552D-AAD3-4883-97C0-EDDE9179A836}" type="parTrans" cxnId="{B9F9B35D-EF29-4A6D-A166-71565E38ACB7}">
      <dgm:prSet/>
      <dgm:spPr/>
      <dgm:t>
        <a:bodyPr/>
        <a:lstStyle/>
        <a:p>
          <a:endParaRPr lang="en-US"/>
        </a:p>
      </dgm:t>
    </dgm:pt>
    <dgm:pt modelId="{755ED5B3-DE43-4787-B5A0-5B1F71516AF2}" type="sibTrans" cxnId="{B9F9B35D-EF29-4A6D-A166-71565E38ACB7}">
      <dgm:prSet/>
      <dgm:spPr/>
      <dgm:t>
        <a:bodyPr/>
        <a:lstStyle/>
        <a:p>
          <a:endParaRPr lang="en-US"/>
        </a:p>
      </dgm:t>
    </dgm:pt>
    <dgm:pt modelId="{77B69F89-D260-4D11-BC70-CA61B92A9736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Jacob Baradeus (500-578), um monge sírio, liderou o grupo monofisista e preservou a tradição siro-monofisista, conhecida como tradição jacobita.</a:t>
          </a:r>
          <a:endParaRPr lang="en-US"/>
        </a:p>
      </dgm:t>
    </dgm:pt>
    <dgm:pt modelId="{409EDF53-0D04-4ACC-8030-B7D5F21EBF51}" type="parTrans" cxnId="{E9458005-837E-44CC-94D4-EA112780D991}">
      <dgm:prSet/>
      <dgm:spPr/>
      <dgm:t>
        <a:bodyPr/>
        <a:lstStyle/>
        <a:p>
          <a:endParaRPr lang="en-US"/>
        </a:p>
      </dgm:t>
    </dgm:pt>
    <dgm:pt modelId="{7B6860ED-9664-4B77-89F0-B154F5BD435B}" type="sibTrans" cxnId="{E9458005-837E-44CC-94D4-EA112780D991}">
      <dgm:prSet/>
      <dgm:spPr/>
      <dgm:t>
        <a:bodyPr/>
        <a:lstStyle/>
        <a:p>
          <a:endParaRPr lang="en-US"/>
        </a:p>
      </dgm:t>
    </dgm:pt>
    <dgm:pt modelId="{93238124-0362-4B7F-9C75-C0CD75D9C1BC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Ele e seus seguidores rejeitaram a decisão do Concílio de Calcedônia.</a:t>
          </a:r>
          <a:endParaRPr lang="en-US"/>
        </a:p>
      </dgm:t>
    </dgm:pt>
    <dgm:pt modelId="{7E8CDFCD-69A6-4D80-9E0B-D4517656320C}" type="parTrans" cxnId="{4BCE5326-E649-4F27-AE2D-3168F92FEBF9}">
      <dgm:prSet/>
      <dgm:spPr/>
      <dgm:t>
        <a:bodyPr/>
        <a:lstStyle/>
        <a:p>
          <a:endParaRPr lang="en-US"/>
        </a:p>
      </dgm:t>
    </dgm:pt>
    <dgm:pt modelId="{37ADACCE-0742-4B8A-A544-C9DE96654DCA}" type="sibTrans" cxnId="{4BCE5326-E649-4F27-AE2D-3168F92FEBF9}">
      <dgm:prSet/>
      <dgm:spPr/>
      <dgm:t>
        <a:bodyPr/>
        <a:lstStyle/>
        <a:p>
          <a:endParaRPr lang="en-US"/>
        </a:p>
      </dgm:t>
    </dgm:pt>
    <dgm:pt modelId="{7013C458-207D-4A21-84F3-F01B32CCF456}" type="pres">
      <dgm:prSet presAssocID="{13315CA0-C949-457F-B490-A972D65BB30B}" presName="root" presStyleCnt="0">
        <dgm:presLayoutVars>
          <dgm:dir/>
          <dgm:resizeHandles val="exact"/>
        </dgm:presLayoutVars>
      </dgm:prSet>
      <dgm:spPr/>
    </dgm:pt>
    <dgm:pt modelId="{FB65E4E4-030A-4FFA-882B-0DEB17B2C1E9}" type="pres">
      <dgm:prSet presAssocID="{1DCC99F6-AE00-489E-9B1D-A8B9A198C27F}" presName="compNode" presStyleCnt="0"/>
      <dgm:spPr/>
    </dgm:pt>
    <dgm:pt modelId="{EA9ACC71-D49B-4FFC-84CB-1E1A4F2C4458}" type="pres">
      <dgm:prSet presAssocID="{1DCC99F6-AE00-489E-9B1D-A8B9A198C27F}" presName="bgRect" presStyleLbl="bgShp" presStyleIdx="0" presStyleCnt="3"/>
      <dgm:spPr/>
    </dgm:pt>
    <dgm:pt modelId="{4F64E612-5AC8-4D93-8596-63077FE2CED0}" type="pres">
      <dgm:prSet presAssocID="{1DCC99F6-AE00-489E-9B1D-A8B9A198C27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26432284-A2C8-4283-9F37-70F2F75106EE}" type="pres">
      <dgm:prSet presAssocID="{1DCC99F6-AE00-489E-9B1D-A8B9A198C27F}" presName="spaceRect" presStyleCnt="0"/>
      <dgm:spPr/>
    </dgm:pt>
    <dgm:pt modelId="{F3B0449E-04F4-480C-BEFA-D362944327F6}" type="pres">
      <dgm:prSet presAssocID="{1DCC99F6-AE00-489E-9B1D-A8B9A198C27F}" presName="parTx" presStyleLbl="revTx" presStyleIdx="0" presStyleCnt="3">
        <dgm:presLayoutVars>
          <dgm:chMax val="0"/>
          <dgm:chPref val="0"/>
        </dgm:presLayoutVars>
      </dgm:prSet>
      <dgm:spPr/>
    </dgm:pt>
    <dgm:pt modelId="{4BBAFDF4-D6F7-4DA6-8CF9-CFA85C784ECF}" type="pres">
      <dgm:prSet presAssocID="{755ED5B3-DE43-4787-B5A0-5B1F71516AF2}" presName="sibTrans" presStyleCnt="0"/>
      <dgm:spPr/>
    </dgm:pt>
    <dgm:pt modelId="{A1C179AE-97F9-4784-B9EC-BA5FCFAFCBAC}" type="pres">
      <dgm:prSet presAssocID="{77B69F89-D260-4D11-BC70-CA61B92A9736}" presName="compNode" presStyleCnt="0"/>
      <dgm:spPr/>
    </dgm:pt>
    <dgm:pt modelId="{442DDB16-5F2D-4260-9D85-6A7FB3E3E30D}" type="pres">
      <dgm:prSet presAssocID="{77B69F89-D260-4D11-BC70-CA61B92A9736}" presName="bgRect" presStyleLbl="bgShp" presStyleIdx="1" presStyleCnt="3"/>
      <dgm:spPr/>
    </dgm:pt>
    <dgm:pt modelId="{B31F3438-1A6C-40E6-BB07-144E074C9862}" type="pres">
      <dgm:prSet presAssocID="{77B69F89-D260-4D11-BC70-CA61B92A973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sert scene"/>
        </a:ext>
      </dgm:extLst>
    </dgm:pt>
    <dgm:pt modelId="{2099379D-4132-4D07-894F-6523624A7B40}" type="pres">
      <dgm:prSet presAssocID="{77B69F89-D260-4D11-BC70-CA61B92A9736}" presName="spaceRect" presStyleCnt="0"/>
      <dgm:spPr/>
    </dgm:pt>
    <dgm:pt modelId="{BF52DABF-140E-4D53-9D2C-6AEDA96FCBFA}" type="pres">
      <dgm:prSet presAssocID="{77B69F89-D260-4D11-BC70-CA61B92A9736}" presName="parTx" presStyleLbl="revTx" presStyleIdx="1" presStyleCnt="3">
        <dgm:presLayoutVars>
          <dgm:chMax val="0"/>
          <dgm:chPref val="0"/>
        </dgm:presLayoutVars>
      </dgm:prSet>
      <dgm:spPr/>
    </dgm:pt>
    <dgm:pt modelId="{5A2643CC-7659-49C5-A67F-B0DEF3BD2B00}" type="pres">
      <dgm:prSet presAssocID="{7B6860ED-9664-4B77-89F0-B154F5BD435B}" presName="sibTrans" presStyleCnt="0"/>
      <dgm:spPr/>
    </dgm:pt>
    <dgm:pt modelId="{F09298F8-59E2-4F21-BE37-47853C78435C}" type="pres">
      <dgm:prSet presAssocID="{93238124-0362-4B7F-9C75-C0CD75D9C1BC}" presName="compNode" presStyleCnt="0"/>
      <dgm:spPr/>
    </dgm:pt>
    <dgm:pt modelId="{44BF879F-9529-4672-9D96-5E43510C7EC5}" type="pres">
      <dgm:prSet presAssocID="{93238124-0362-4B7F-9C75-C0CD75D9C1BC}" presName="bgRect" presStyleLbl="bgShp" presStyleIdx="2" presStyleCnt="3"/>
      <dgm:spPr/>
    </dgm:pt>
    <dgm:pt modelId="{83ACB12F-EFE8-4CC4-8D5A-97697DB2C0B3}" type="pres">
      <dgm:prSet presAssocID="{93238124-0362-4B7F-9C75-C0CD75D9C1B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vas"/>
        </a:ext>
      </dgm:extLst>
    </dgm:pt>
    <dgm:pt modelId="{B305156D-549A-4116-BBD4-A060531F1629}" type="pres">
      <dgm:prSet presAssocID="{93238124-0362-4B7F-9C75-C0CD75D9C1BC}" presName="spaceRect" presStyleCnt="0"/>
      <dgm:spPr/>
    </dgm:pt>
    <dgm:pt modelId="{EE1AE93C-F17A-4144-897A-ACA81B087CC4}" type="pres">
      <dgm:prSet presAssocID="{93238124-0362-4B7F-9C75-C0CD75D9C1B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9458005-837E-44CC-94D4-EA112780D991}" srcId="{13315CA0-C949-457F-B490-A972D65BB30B}" destId="{77B69F89-D260-4D11-BC70-CA61B92A9736}" srcOrd="1" destOrd="0" parTransId="{409EDF53-0D04-4ACC-8030-B7D5F21EBF51}" sibTransId="{7B6860ED-9664-4B77-89F0-B154F5BD435B}"/>
    <dgm:cxn modelId="{93AF2518-14DC-4DEE-876D-F236E74A39D3}" type="presOf" srcId="{77B69F89-D260-4D11-BC70-CA61B92A9736}" destId="{BF52DABF-140E-4D53-9D2C-6AEDA96FCBFA}" srcOrd="0" destOrd="0" presId="urn:microsoft.com/office/officeart/2018/2/layout/IconVerticalSolidList"/>
    <dgm:cxn modelId="{4BCE5326-E649-4F27-AE2D-3168F92FEBF9}" srcId="{13315CA0-C949-457F-B490-A972D65BB30B}" destId="{93238124-0362-4B7F-9C75-C0CD75D9C1BC}" srcOrd="2" destOrd="0" parTransId="{7E8CDFCD-69A6-4D80-9E0B-D4517656320C}" sibTransId="{37ADACCE-0742-4B8A-A544-C9DE96654DCA}"/>
    <dgm:cxn modelId="{B9F9B35D-EF29-4A6D-A166-71565E38ACB7}" srcId="{13315CA0-C949-457F-B490-A972D65BB30B}" destId="{1DCC99F6-AE00-489E-9B1D-A8B9A198C27F}" srcOrd="0" destOrd="0" parTransId="{85A3552D-AAD3-4883-97C0-EDDE9179A836}" sibTransId="{755ED5B3-DE43-4787-B5A0-5B1F71516AF2}"/>
    <dgm:cxn modelId="{78850054-3362-49B5-A060-AE2385C70FEC}" type="presOf" srcId="{1DCC99F6-AE00-489E-9B1D-A8B9A198C27F}" destId="{F3B0449E-04F4-480C-BEFA-D362944327F6}" srcOrd="0" destOrd="0" presId="urn:microsoft.com/office/officeart/2018/2/layout/IconVerticalSolidList"/>
    <dgm:cxn modelId="{DB870B8E-877D-4768-B728-1F2C0298AAF5}" type="presOf" srcId="{13315CA0-C949-457F-B490-A972D65BB30B}" destId="{7013C458-207D-4A21-84F3-F01B32CCF456}" srcOrd="0" destOrd="0" presId="urn:microsoft.com/office/officeart/2018/2/layout/IconVerticalSolidList"/>
    <dgm:cxn modelId="{FDD003F0-1E4D-47A4-B086-9F1C57E37C53}" type="presOf" srcId="{93238124-0362-4B7F-9C75-C0CD75D9C1BC}" destId="{EE1AE93C-F17A-4144-897A-ACA81B087CC4}" srcOrd="0" destOrd="0" presId="urn:microsoft.com/office/officeart/2018/2/layout/IconVerticalSolidList"/>
    <dgm:cxn modelId="{4B113212-70F5-487B-946B-18064949B0D6}" type="presParOf" srcId="{7013C458-207D-4A21-84F3-F01B32CCF456}" destId="{FB65E4E4-030A-4FFA-882B-0DEB17B2C1E9}" srcOrd="0" destOrd="0" presId="urn:microsoft.com/office/officeart/2018/2/layout/IconVerticalSolidList"/>
    <dgm:cxn modelId="{F2AB5FFC-613E-42BD-8F26-31C193EB33DD}" type="presParOf" srcId="{FB65E4E4-030A-4FFA-882B-0DEB17B2C1E9}" destId="{EA9ACC71-D49B-4FFC-84CB-1E1A4F2C4458}" srcOrd="0" destOrd="0" presId="urn:microsoft.com/office/officeart/2018/2/layout/IconVerticalSolidList"/>
    <dgm:cxn modelId="{DD25A9CE-99E7-40F3-B642-5B5DDBCFE25D}" type="presParOf" srcId="{FB65E4E4-030A-4FFA-882B-0DEB17B2C1E9}" destId="{4F64E612-5AC8-4D93-8596-63077FE2CED0}" srcOrd="1" destOrd="0" presId="urn:microsoft.com/office/officeart/2018/2/layout/IconVerticalSolidList"/>
    <dgm:cxn modelId="{86576CEF-7ED3-490A-AEFD-BCED59DCA862}" type="presParOf" srcId="{FB65E4E4-030A-4FFA-882B-0DEB17B2C1E9}" destId="{26432284-A2C8-4283-9F37-70F2F75106EE}" srcOrd="2" destOrd="0" presId="urn:microsoft.com/office/officeart/2018/2/layout/IconVerticalSolidList"/>
    <dgm:cxn modelId="{B7CEF08F-E529-48A2-ADC5-C29639F20AEC}" type="presParOf" srcId="{FB65E4E4-030A-4FFA-882B-0DEB17B2C1E9}" destId="{F3B0449E-04F4-480C-BEFA-D362944327F6}" srcOrd="3" destOrd="0" presId="urn:microsoft.com/office/officeart/2018/2/layout/IconVerticalSolidList"/>
    <dgm:cxn modelId="{5ADEB799-2ADE-4F01-96E1-0DB42502FDA6}" type="presParOf" srcId="{7013C458-207D-4A21-84F3-F01B32CCF456}" destId="{4BBAFDF4-D6F7-4DA6-8CF9-CFA85C784ECF}" srcOrd="1" destOrd="0" presId="urn:microsoft.com/office/officeart/2018/2/layout/IconVerticalSolidList"/>
    <dgm:cxn modelId="{2270BB3E-7F0F-4DD0-A500-CEB2BB495A1D}" type="presParOf" srcId="{7013C458-207D-4A21-84F3-F01B32CCF456}" destId="{A1C179AE-97F9-4784-B9EC-BA5FCFAFCBAC}" srcOrd="2" destOrd="0" presId="urn:microsoft.com/office/officeart/2018/2/layout/IconVerticalSolidList"/>
    <dgm:cxn modelId="{D56DDB2B-9C6B-464B-8C9E-042674F60B70}" type="presParOf" srcId="{A1C179AE-97F9-4784-B9EC-BA5FCFAFCBAC}" destId="{442DDB16-5F2D-4260-9D85-6A7FB3E3E30D}" srcOrd="0" destOrd="0" presId="urn:microsoft.com/office/officeart/2018/2/layout/IconVerticalSolidList"/>
    <dgm:cxn modelId="{551EF362-6B33-40E6-BDA3-5C434FE4AFE1}" type="presParOf" srcId="{A1C179AE-97F9-4784-B9EC-BA5FCFAFCBAC}" destId="{B31F3438-1A6C-40E6-BB07-144E074C9862}" srcOrd="1" destOrd="0" presId="urn:microsoft.com/office/officeart/2018/2/layout/IconVerticalSolidList"/>
    <dgm:cxn modelId="{D4C66CF5-8DCE-4BCD-94EF-C8C01625805D}" type="presParOf" srcId="{A1C179AE-97F9-4784-B9EC-BA5FCFAFCBAC}" destId="{2099379D-4132-4D07-894F-6523624A7B40}" srcOrd="2" destOrd="0" presId="urn:microsoft.com/office/officeart/2018/2/layout/IconVerticalSolidList"/>
    <dgm:cxn modelId="{6BB838F7-79E4-41FC-BF2A-615C13934F8D}" type="presParOf" srcId="{A1C179AE-97F9-4784-B9EC-BA5FCFAFCBAC}" destId="{BF52DABF-140E-4D53-9D2C-6AEDA96FCBFA}" srcOrd="3" destOrd="0" presId="urn:microsoft.com/office/officeart/2018/2/layout/IconVerticalSolidList"/>
    <dgm:cxn modelId="{6DC4889C-D929-46D3-94EA-58DA95C3C0C2}" type="presParOf" srcId="{7013C458-207D-4A21-84F3-F01B32CCF456}" destId="{5A2643CC-7659-49C5-A67F-B0DEF3BD2B00}" srcOrd="3" destOrd="0" presId="urn:microsoft.com/office/officeart/2018/2/layout/IconVerticalSolidList"/>
    <dgm:cxn modelId="{D7C3E403-ADBB-4EDA-ADCA-A98D437DA9DF}" type="presParOf" srcId="{7013C458-207D-4A21-84F3-F01B32CCF456}" destId="{F09298F8-59E2-4F21-BE37-47853C78435C}" srcOrd="4" destOrd="0" presId="urn:microsoft.com/office/officeart/2018/2/layout/IconVerticalSolidList"/>
    <dgm:cxn modelId="{C2068797-E2A2-4188-B02D-5D95A2036B9F}" type="presParOf" srcId="{F09298F8-59E2-4F21-BE37-47853C78435C}" destId="{44BF879F-9529-4672-9D96-5E43510C7EC5}" srcOrd="0" destOrd="0" presId="urn:microsoft.com/office/officeart/2018/2/layout/IconVerticalSolidList"/>
    <dgm:cxn modelId="{5C929914-DD54-4304-9C0C-6FDC65043A16}" type="presParOf" srcId="{F09298F8-59E2-4F21-BE37-47853C78435C}" destId="{83ACB12F-EFE8-4CC4-8D5A-97697DB2C0B3}" srcOrd="1" destOrd="0" presId="urn:microsoft.com/office/officeart/2018/2/layout/IconVerticalSolidList"/>
    <dgm:cxn modelId="{82C7FE16-63DF-424B-8441-CFDD7F1A9207}" type="presParOf" srcId="{F09298F8-59E2-4F21-BE37-47853C78435C}" destId="{B305156D-549A-4116-BBD4-A060531F1629}" srcOrd="2" destOrd="0" presId="urn:microsoft.com/office/officeart/2018/2/layout/IconVerticalSolidList"/>
    <dgm:cxn modelId="{498C3479-EB41-4995-8FAB-489D5E40C194}" type="presParOf" srcId="{F09298F8-59E2-4F21-BE37-47853C78435C}" destId="{EE1AE93C-F17A-4144-897A-ACA81B087CC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A50CBCA-23EC-4B1E-95DB-4729CEC6CF82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FDF82E0-593D-4F57-8811-479116DE0ECD}">
      <dgm:prSet/>
      <dgm:spPr/>
      <dgm:t>
        <a:bodyPr/>
        <a:lstStyle/>
        <a:p>
          <a:r>
            <a:rPr lang="pt-PT"/>
            <a:t>Quem são eles hoje? São as igrejas ortodoxas, cóptica, armênia, abissínia e jacobitas.</a:t>
          </a:r>
          <a:endParaRPr lang="en-US"/>
        </a:p>
      </dgm:t>
    </dgm:pt>
    <dgm:pt modelId="{C789C7A1-EC48-4405-96CB-4060FF03CDEC}" type="parTrans" cxnId="{8F30530D-AE59-4ACD-898C-48D1D46A683E}">
      <dgm:prSet/>
      <dgm:spPr/>
      <dgm:t>
        <a:bodyPr/>
        <a:lstStyle/>
        <a:p>
          <a:endParaRPr lang="en-US"/>
        </a:p>
      </dgm:t>
    </dgm:pt>
    <dgm:pt modelId="{247D8410-66F7-4682-884F-CF50D03CFD66}" type="sibTrans" cxnId="{8F30530D-AE59-4ACD-898C-48D1D46A683E}">
      <dgm:prSet/>
      <dgm:spPr/>
      <dgm:t>
        <a:bodyPr/>
        <a:lstStyle/>
        <a:p>
          <a:endParaRPr lang="en-US"/>
        </a:p>
      </dgm:t>
    </dgm:pt>
    <dgm:pt modelId="{55D827EA-6D01-4938-8775-AE70F00082A3}">
      <dgm:prSet/>
      <dgm:spPr/>
      <dgm:t>
        <a:bodyPr/>
        <a:lstStyle/>
        <a:p>
          <a:r>
            <a:rPr lang="pt-PT"/>
            <a:t>É importante conhecer a cristologia dessa tradição cristã e saber como responder seus questionamentos, e, sobretudo, conservar a fé no Jesus, o Deus que se fez homem o Emanuel, "Deus Conosco" (Mt 1.23); o Deus "que se manifestou em carne" (1 Tm 3.16).</a:t>
          </a:r>
          <a:endParaRPr lang="en-US"/>
        </a:p>
      </dgm:t>
    </dgm:pt>
    <dgm:pt modelId="{7D7C38F8-C89E-4265-8D3D-065E48EC85CF}" type="parTrans" cxnId="{BAAFF68C-FB29-4A72-A719-72C64D025DE2}">
      <dgm:prSet/>
      <dgm:spPr/>
      <dgm:t>
        <a:bodyPr/>
        <a:lstStyle/>
        <a:p>
          <a:endParaRPr lang="en-US"/>
        </a:p>
      </dgm:t>
    </dgm:pt>
    <dgm:pt modelId="{129CD3FB-18CD-41B8-AA49-157BD1D9EEB0}" type="sibTrans" cxnId="{BAAFF68C-FB29-4A72-A719-72C64D025DE2}">
      <dgm:prSet/>
      <dgm:spPr/>
      <dgm:t>
        <a:bodyPr/>
        <a:lstStyle/>
        <a:p>
          <a:endParaRPr lang="en-US"/>
        </a:p>
      </dgm:t>
    </dgm:pt>
    <dgm:pt modelId="{B7041F62-B4A8-4D59-8CD4-3999B4ED6870}" type="pres">
      <dgm:prSet presAssocID="{3A50CBCA-23EC-4B1E-95DB-4729CEC6CF82}" presName="Name0" presStyleCnt="0">
        <dgm:presLayoutVars>
          <dgm:dir/>
          <dgm:animLvl val="lvl"/>
          <dgm:resizeHandles val="exact"/>
        </dgm:presLayoutVars>
      </dgm:prSet>
      <dgm:spPr/>
    </dgm:pt>
    <dgm:pt modelId="{94409A9F-87F8-4F1F-9C07-991AAA10B879}" type="pres">
      <dgm:prSet presAssocID="{55D827EA-6D01-4938-8775-AE70F00082A3}" presName="boxAndChildren" presStyleCnt="0"/>
      <dgm:spPr/>
    </dgm:pt>
    <dgm:pt modelId="{0C4FC191-7FE0-4763-954B-AA70E27E4722}" type="pres">
      <dgm:prSet presAssocID="{55D827EA-6D01-4938-8775-AE70F00082A3}" presName="parentTextBox" presStyleLbl="node1" presStyleIdx="0" presStyleCnt="2"/>
      <dgm:spPr/>
    </dgm:pt>
    <dgm:pt modelId="{AA14EF18-9331-45DF-BE41-546690A8A94E}" type="pres">
      <dgm:prSet presAssocID="{247D8410-66F7-4682-884F-CF50D03CFD66}" presName="sp" presStyleCnt="0"/>
      <dgm:spPr/>
    </dgm:pt>
    <dgm:pt modelId="{FB8EF2B0-9476-4F7E-8C3A-237407F8A35C}" type="pres">
      <dgm:prSet presAssocID="{CFDF82E0-593D-4F57-8811-479116DE0ECD}" presName="arrowAndChildren" presStyleCnt="0"/>
      <dgm:spPr/>
    </dgm:pt>
    <dgm:pt modelId="{6F57F060-00DE-4BC2-BEC3-6C378E608ECE}" type="pres">
      <dgm:prSet presAssocID="{CFDF82E0-593D-4F57-8811-479116DE0ECD}" presName="parentTextArrow" presStyleLbl="node1" presStyleIdx="1" presStyleCnt="2"/>
      <dgm:spPr/>
    </dgm:pt>
  </dgm:ptLst>
  <dgm:cxnLst>
    <dgm:cxn modelId="{8F30530D-AE59-4ACD-898C-48D1D46A683E}" srcId="{3A50CBCA-23EC-4B1E-95DB-4729CEC6CF82}" destId="{CFDF82E0-593D-4F57-8811-479116DE0ECD}" srcOrd="0" destOrd="0" parTransId="{C789C7A1-EC48-4405-96CB-4060FF03CDEC}" sibTransId="{247D8410-66F7-4682-884F-CF50D03CFD66}"/>
    <dgm:cxn modelId="{DFDED135-17E4-4EAD-A7E0-0CD2506AC22B}" type="presOf" srcId="{3A50CBCA-23EC-4B1E-95DB-4729CEC6CF82}" destId="{B7041F62-B4A8-4D59-8CD4-3999B4ED6870}" srcOrd="0" destOrd="0" presId="urn:microsoft.com/office/officeart/2005/8/layout/process4"/>
    <dgm:cxn modelId="{BAAFF68C-FB29-4A72-A719-72C64D025DE2}" srcId="{3A50CBCA-23EC-4B1E-95DB-4729CEC6CF82}" destId="{55D827EA-6D01-4938-8775-AE70F00082A3}" srcOrd="1" destOrd="0" parTransId="{7D7C38F8-C89E-4265-8D3D-065E48EC85CF}" sibTransId="{129CD3FB-18CD-41B8-AA49-157BD1D9EEB0}"/>
    <dgm:cxn modelId="{53247396-14A0-487E-968B-8F7A11ED356F}" type="presOf" srcId="{CFDF82E0-593D-4F57-8811-479116DE0ECD}" destId="{6F57F060-00DE-4BC2-BEC3-6C378E608ECE}" srcOrd="0" destOrd="0" presId="urn:microsoft.com/office/officeart/2005/8/layout/process4"/>
    <dgm:cxn modelId="{DA8ABBAD-3971-4551-84BC-E0336D25D61C}" type="presOf" srcId="{55D827EA-6D01-4938-8775-AE70F00082A3}" destId="{0C4FC191-7FE0-4763-954B-AA70E27E4722}" srcOrd="0" destOrd="0" presId="urn:microsoft.com/office/officeart/2005/8/layout/process4"/>
    <dgm:cxn modelId="{09383948-5384-4F75-88D3-A4FF754499AA}" type="presParOf" srcId="{B7041F62-B4A8-4D59-8CD4-3999B4ED6870}" destId="{94409A9F-87F8-4F1F-9C07-991AAA10B879}" srcOrd="0" destOrd="0" presId="urn:microsoft.com/office/officeart/2005/8/layout/process4"/>
    <dgm:cxn modelId="{69E8CDE1-2383-43D2-918B-8CC1E23AEE5D}" type="presParOf" srcId="{94409A9F-87F8-4F1F-9C07-991AAA10B879}" destId="{0C4FC191-7FE0-4763-954B-AA70E27E4722}" srcOrd="0" destOrd="0" presId="urn:microsoft.com/office/officeart/2005/8/layout/process4"/>
    <dgm:cxn modelId="{39974A28-80D2-4A55-8916-81801DF48B4C}" type="presParOf" srcId="{B7041F62-B4A8-4D59-8CD4-3999B4ED6870}" destId="{AA14EF18-9331-45DF-BE41-546690A8A94E}" srcOrd="1" destOrd="0" presId="urn:microsoft.com/office/officeart/2005/8/layout/process4"/>
    <dgm:cxn modelId="{CF0473B6-EE0D-4CE4-AA6F-1CBE220D13D1}" type="presParOf" srcId="{B7041F62-B4A8-4D59-8CD4-3999B4ED6870}" destId="{FB8EF2B0-9476-4F7E-8C3A-237407F8A35C}" srcOrd="2" destOrd="0" presId="urn:microsoft.com/office/officeart/2005/8/layout/process4"/>
    <dgm:cxn modelId="{4CB94CE2-944D-4C9A-BABF-AFB812C04EE0}" type="presParOf" srcId="{FB8EF2B0-9476-4F7E-8C3A-237407F8A35C}" destId="{6F57F060-00DE-4BC2-BEC3-6C378E608EC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388094-5DE6-48B2-B76A-A13FF727D48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69BAAB3-91D0-454F-A032-9D2A9A18DC1C}">
      <dgm:prSet/>
      <dgm:spPr/>
      <dgm:t>
        <a:bodyPr/>
        <a:lstStyle/>
        <a:p>
          <a:r>
            <a:rPr lang="pt-PT"/>
            <a:t>Do verbo grego kenoō, significa "esvaziar" (Fp 2.7).</a:t>
          </a:r>
          <a:endParaRPr lang="en-US"/>
        </a:p>
      </dgm:t>
    </dgm:pt>
    <dgm:pt modelId="{AAB7EE11-A2FA-422A-9628-E5803EF30E46}" type="parTrans" cxnId="{5296645A-884A-4D79-A007-A71521398EB2}">
      <dgm:prSet/>
      <dgm:spPr/>
      <dgm:t>
        <a:bodyPr/>
        <a:lstStyle/>
        <a:p>
          <a:endParaRPr lang="en-US"/>
        </a:p>
      </dgm:t>
    </dgm:pt>
    <dgm:pt modelId="{FA79F1E2-C3B0-4F85-8FF5-1D6CD55A1C4A}" type="sibTrans" cxnId="{5296645A-884A-4D79-A007-A71521398EB2}">
      <dgm:prSet/>
      <dgm:spPr/>
      <dgm:t>
        <a:bodyPr/>
        <a:lstStyle/>
        <a:p>
          <a:endParaRPr lang="en-US"/>
        </a:p>
      </dgm:t>
    </dgm:pt>
    <dgm:pt modelId="{0EF3C084-13A2-479B-8CB9-EBAB77E70ADB}">
      <dgm:prSet/>
      <dgm:spPr/>
      <dgm:t>
        <a:bodyPr/>
        <a:lstStyle/>
        <a:p>
          <a:r>
            <a:rPr lang="pt-PT"/>
            <a:t>A doutrina kenótica afirma que Jesus, enquanto esteve na Terra, esvaziou a si mesma dos atributos divinos.</a:t>
          </a:r>
          <a:endParaRPr lang="en-US"/>
        </a:p>
      </dgm:t>
    </dgm:pt>
    <dgm:pt modelId="{A42FEDB2-9155-46D9-A914-B9D8AF3F8429}" type="parTrans" cxnId="{34169513-D9A3-4ECF-83E8-CFE5E818E953}">
      <dgm:prSet/>
      <dgm:spPr/>
      <dgm:t>
        <a:bodyPr/>
        <a:lstStyle/>
        <a:p>
          <a:endParaRPr lang="en-US"/>
        </a:p>
      </dgm:t>
    </dgm:pt>
    <dgm:pt modelId="{931BF6A5-471F-4954-BFA6-A2EB9BED4F8C}" type="sibTrans" cxnId="{34169513-D9A3-4ECF-83E8-CFE5E818E953}">
      <dgm:prSet/>
      <dgm:spPr/>
      <dgm:t>
        <a:bodyPr/>
        <a:lstStyle/>
        <a:p>
          <a:endParaRPr lang="en-US"/>
        </a:p>
      </dgm:t>
    </dgm:pt>
    <dgm:pt modelId="{C2B9EF1E-512C-4864-BA48-CC978BBD70C0}">
      <dgm:prSet/>
      <dgm:spPr/>
      <dgm:t>
        <a:bodyPr/>
        <a:lstStyle/>
        <a:p>
          <a:r>
            <a:rPr lang="pt-PT"/>
            <a:t>São duas linhas principais, o Verbo possuía os atributos divinos, mas escolheu não os usar; e, as prerrogativas da deidade foram usadas, mas na submissão do Pai e na direção do Espírito Santo.</a:t>
          </a:r>
          <a:endParaRPr lang="en-US"/>
        </a:p>
      </dgm:t>
    </dgm:pt>
    <dgm:pt modelId="{4CCA0541-A4B4-442B-B292-7980F647DF46}" type="parTrans" cxnId="{86691E92-55E3-407D-BEF2-7BE2C7B1EAD3}">
      <dgm:prSet/>
      <dgm:spPr/>
      <dgm:t>
        <a:bodyPr/>
        <a:lstStyle/>
        <a:p>
          <a:endParaRPr lang="en-US"/>
        </a:p>
      </dgm:t>
    </dgm:pt>
    <dgm:pt modelId="{1A41F550-7DE4-4635-84E3-F87A64436954}" type="sibTrans" cxnId="{86691E92-55E3-407D-BEF2-7BE2C7B1EAD3}">
      <dgm:prSet/>
      <dgm:spPr/>
      <dgm:t>
        <a:bodyPr/>
        <a:lstStyle/>
        <a:p>
          <a:endParaRPr lang="en-US"/>
        </a:p>
      </dgm:t>
    </dgm:pt>
    <dgm:pt modelId="{8392ED32-0DBE-43CD-8F25-30BA35BCECD4}">
      <dgm:prSet/>
      <dgm:spPr/>
      <dgm:t>
        <a:bodyPr/>
        <a:lstStyle/>
        <a:p>
          <a:r>
            <a:rPr lang="pt-PT"/>
            <a:t>Entendemos que, sem atributos divinos, Jesus é menos que Deus.</a:t>
          </a:r>
          <a:endParaRPr lang="en-US"/>
        </a:p>
      </dgm:t>
    </dgm:pt>
    <dgm:pt modelId="{DF9C9965-8C40-4140-AA02-4FC175DA1175}" type="parTrans" cxnId="{9991D94C-3C03-4B94-AD89-2EAEE0756654}">
      <dgm:prSet/>
      <dgm:spPr/>
      <dgm:t>
        <a:bodyPr/>
        <a:lstStyle/>
        <a:p>
          <a:endParaRPr lang="en-US"/>
        </a:p>
      </dgm:t>
    </dgm:pt>
    <dgm:pt modelId="{4E89EFE3-3C03-4557-B077-94B08FD4A6DB}" type="sibTrans" cxnId="{9991D94C-3C03-4B94-AD89-2EAEE0756654}">
      <dgm:prSet/>
      <dgm:spPr/>
      <dgm:t>
        <a:bodyPr/>
        <a:lstStyle/>
        <a:p>
          <a:endParaRPr lang="en-US"/>
        </a:p>
      </dgm:t>
    </dgm:pt>
    <dgm:pt modelId="{23396314-7205-4646-B6D6-EF682C1E725B}" type="pres">
      <dgm:prSet presAssocID="{69388094-5DE6-48B2-B76A-A13FF727D48A}" presName="linear" presStyleCnt="0">
        <dgm:presLayoutVars>
          <dgm:animLvl val="lvl"/>
          <dgm:resizeHandles val="exact"/>
        </dgm:presLayoutVars>
      </dgm:prSet>
      <dgm:spPr/>
    </dgm:pt>
    <dgm:pt modelId="{1217FF9B-F81B-48AA-9928-482B46E965B6}" type="pres">
      <dgm:prSet presAssocID="{369BAAB3-91D0-454F-A032-9D2A9A18DC1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AB3479D-2636-4548-B51D-6C4DA01F20EE}" type="pres">
      <dgm:prSet presAssocID="{FA79F1E2-C3B0-4F85-8FF5-1D6CD55A1C4A}" presName="spacer" presStyleCnt="0"/>
      <dgm:spPr/>
    </dgm:pt>
    <dgm:pt modelId="{36A678F9-A61C-4707-AE6F-16B4890AA585}" type="pres">
      <dgm:prSet presAssocID="{0EF3C084-13A2-479B-8CB9-EBAB77E70AD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144F21C-9DFA-44FC-A1F3-FE4EF8190C2C}" type="pres">
      <dgm:prSet presAssocID="{931BF6A5-471F-4954-BFA6-A2EB9BED4F8C}" presName="spacer" presStyleCnt="0"/>
      <dgm:spPr/>
    </dgm:pt>
    <dgm:pt modelId="{23B3145F-789E-4BF5-8DC2-99CB49D9FC30}" type="pres">
      <dgm:prSet presAssocID="{C2B9EF1E-512C-4864-BA48-CC978BBD70C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7AE5814-19B4-40FE-84EF-AC2478EDDFCD}" type="pres">
      <dgm:prSet presAssocID="{1A41F550-7DE4-4635-84E3-F87A64436954}" presName="spacer" presStyleCnt="0"/>
      <dgm:spPr/>
    </dgm:pt>
    <dgm:pt modelId="{D6626191-17DC-4F69-A9C5-6690177B89E9}" type="pres">
      <dgm:prSet presAssocID="{8392ED32-0DBE-43CD-8F25-30BA35BCECD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4169513-D9A3-4ECF-83E8-CFE5E818E953}" srcId="{69388094-5DE6-48B2-B76A-A13FF727D48A}" destId="{0EF3C084-13A2-479B-8CB9-EBAB77E70ADB}" srcOrd="1" destOrd="0" parTransId="{A42FEDB2-9155-46D9-A914-B9D8AF3F8429}" sibTransId="{931BF6A5-471F-4954-BFA6-A2EB9BED4F8C}"/>
    <dgm:cxn modelId="{ABDDD02F-032C-4A4E-AB5E-9353E4E5078A}" type="presOf" srcId="{369BAAB3-91D0-454F-A032-9D2A9A18DC1C}" destId="{1217FF9B-F81B-48AA-9928-482B46E965B6}" srcOrd="0" destOrd="0" presId="urn:microsoft.com/office/officeart/2005/8/layout/vList2"/>
    <dgm:cxn modelId="{9991D94C-3C03-4B94-AD89-2EAEE0756654}" srcId="{69388094-5DE6-48B2-B76A-A13FF727D48A}" destId="{8392ED32-0DBE-43CD-8F25-30BA35BCECD4}" srcOrd="3" destOrd="0" parTransId="{DF9C9965-8C40-4140-AA02-4FC175DA1175}" sibTransId="{4E89EFE3-3C03-4557-B077-94B08FD4A6DB}"/>
    <dgm:cxn modelId="{00158353-8F1D-4986-A36F-1F9125F58E04}" type="presOf" srcId="{69388094-5DE6-48B2-B76A-A13FF727D48A}" destId="{23396314-7205-4646-B6D6-EF682C1E725B}" srcOrd="0" destOrd="0" presId="urn:microsoft.com/office/officeart/2005/8/layout/vList2"/>
    <dgm:cxn modelId="{5296645A-884A-4D79-A007-A71521398EB2}" srcId="{69388094-5DE6-48B2-B76A-A13FF727D48A}" destId="{369BAAB3-91D0-454F-A032-9D2A9A18DC1C}" srcOrd="0" destOrd="0" parTransId="{AAB7EE11-A2FA-422A-9628-E5803EF30E46}" sibTransId="{FA79F1E2-C3B0-4F85-8FF5-1D6CD55A1C4A}"/>
    <dgm:cxn modelId="{86691E92-55E3-407D-BEF2-7BE2C7B1EAD3}" srcId="{69388094-5DE6-48B2-B76A-A13FF727D48A}" destId="{C2B9EF1E-512C-4864-BA48-CC978BBD70C0}" srcOrd="2" destOrd="0" parTransId="{4CCA0541-A4B4-442B-B292-7980F647DF46}" sibTransId="{1A41F550-7DE4-4635-84E3-F87A64436954}"/>
    <dgm:cxn modelId="{E7D4D1C4-E16D-4B5A-B45C-35EDBC702300}" type="presOf" srcId="{C2B9EF1E-512C-4864-BA48-CC978BBD70C0}" destId="{23B3145F-789E-4BF5-8DC2-99CB49D9FC30}" srcOrd="0" destOrd="0" presId="urn:microsoft.com/office/officeart/2005/8/layout/vList2"/>
    <dgm:cxn modelId="{0032EEC8-232C-47BF-A6E8-581352E9844D}" type="presOf" srcId="{0EF3C084-13A2-479B-8CB9-EBAB77E70ADB}" destId="{36A678F9-A61C-4707-AE6F-16B4890AA585}" srcOrd="0" destOrd="0" presId="urn:microsoft.com/office/officeart/2005/8/layout/vList2"/>
    <dgm:cxn modelId="{C60023DF-36F1-4C43-AE79-0FDC2213FFCF}" type="presOf" srcId="{8392ED32-0DBE-43CD-8F25-30BA35BCECD4}" destId="{D6626191-17DC-4F69-A9C5-6690177B89E9}" srcOrd="0" destOrd="0" presId="urn:microsoft.com/office/officeart/2005/8/layout/vList2"/>
    <dgm:cxn modelId="{062B8232-8CA1-4BB3-8447-23975DA6AD6C}" type="presParOf" srcId="{23396314-7205-4646-B6D6-EF682C1E725B}" destId="{1217FF9B-F81B-48AA-9928-482B46E965B6}" srcOrd="0" destOrd="0" presId="urn:microsoft.com/office/officeart/2005/8/layout/vList2"/>
    <dgm:cxn modelId="{85310DB0-BA58-44DB-9AEB-394D90FFD794}" type="presParOf" srcId="{23396314-7205-4646-B6D6-EF682C1E725B}" destId="{4AB3479D-2636-4548-B51D-6C4DA01F20EE}" srcOrd="1" destOrd="0" presId="urn:microsoft.com/office/officeart/2005/8/layout/vList2"/>
    <dgm:cxn modelId="{11A53169-3221-4577-A02C-959D9A716111}" type="presParOf" srcId="{23396314-7205-4646-B6D6-EF682C1E725B}" destId="{36A678F9-A61C-4707-AE6F-16B4890AA585}" srcOrd="2" destOrd="0" presId="urn:microsoft.com/office/officeart/2005/8/layout/vList2"/>
    <dgm:cxn modelId="{FE345CB0-CDA7-4EE6-BEAC-C60E38846BBD}" type="presParOf" srcId="{23396314-7205-4646-B6D6-EF682C1E725B}" destId="{2144F21C-9DFA-44FC-A1F3-FE4EF8190C2C}" srcOrd="3" destOrd="0" presId="urn:microsoft.com/office/officeart/2005/8/layout/vList2"/>
    <dgm:cxn modelId="{5821770C-3265-42A0-99C6-A66098707946}" type="presParOf" srcId="{23396314-7205-4646-B6D6-EF682C1E725B}" destId="{23B3145F-789E-4BF5-8DC2-99CB49D9FC30}" srcOrd="4" destOrd="0" presId="urn:microsoft.com/office/officeart/2005/8/layout/vList2"/>
    <dgm:cxn modelId="{83F50E0C-73C2-4567-B865-3334E5BAED34}" type="presParOf" srcId="{23396314-7205-4646-B6D6-EF682C1E725B}" destId="{47AE5814-19B4-40FE-84EF-AC2478EDDFCD}" srcOrd="5" destOrd="0" presId="urn:microsoft.com/office/officeart/2005/8/layout/vList2"/>
    <dgm:cxn modelId="{680440E5-9FB3-4A0F-B58A-D9187B0E91FB}" type="presParOf" srcId="{23396314-7205-4646-B6D6-EF682C1E725B}" destId="{D6626191-17DC-4F69-A9C5-6690177B89E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2C42166-02CF-4DAE-B45C-A7D8BD823F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2C14C9E-6D26-49CB-88F3-931DD6ABB6CC}">
      <dgm:prSet/>
      <dgm:spPr/>
      <dgm:t>
        <a:bodyPr/>
        <a:lstStyle/>
        <a:p>
          <a:r>
            <a:rPr lang="pt-PT"/>
            <a:t>O kenosis é o "esvaziamento" de Cristo.</a:t>
          </a:r>
          <a:endParaRPr lang="en-US"/>
        </a:p>
      </dgm:t>
    </dgm:pt>
    <dgm:pt modelId="{6051997E-CD1A-4391-B7DC-9D1DF224CE49}" type="parTrans" cxnId="{D92285E9-9BBF-4FFC-839A-ADAEF4E2F076}">
      <dgm:prSet/>
      <dgm:spPr/>
      <dgm:t>
        <a:bodyPr/>
        <a:lstStyle/>
        <a:p>
          <a:endParaRPr lang="en-US"/>
        </a:p>
      </dgm:t>
    </dgm:pt>
    <dgm:pt modelId="{08C3C6C1-D1E9-49CF-8904-13A74F559022}" type="sibTrans" cxnId="{D92285E9-9BBF-4FFC-839A-ADAEF4E2F076}">
      <dgm:prSet/>
      <dgm:spPr/>
      <dgm:t>
        <a:bodyPr/>
        <a:lstStyle/>
        <a:p>
          <a:endParaRPr lang="en-US"/>
        </a:p>
      </dgm:t>
    </dgm:pt>
    <dgm:pt modelId="{AF6856A0-C8BD-4501-B7F8-5ADE9A3C4120}">
      <dgm:prSet/>
      <dgm:spPr/>
      <dgm:t>
        <a:bodyPr/>
        <a:lstStyle/>
        <a:p>
          <a:r>
            <a:rPr lang="pt-PT"/>
            <a:t>Isso foi uma condição para o seu messiado e por isso Ele abriu mão de sua glória celeste (Jo 17.5).</a:t>
          </a:r>
          <a:endParaRPr lang="en-US"/>
        </a:p>
      </dgm:t>
    </dgm:pt>
    <dgm:pt modelId="{1308ECDA-EB3D-4938-A535-BB2A1FE43AD3}" type="parTrans" cxnId="{DB3743F0-3485-490E-8F05-E601880352B6}">
      <dgm:prSet/>
      <dgm:spPr/>
      <dgm:t>
        <a:bodyPr/>
        <a:lstStyle/>
        <a:p>
          <a:endParaRPr lang="en-US"/>
        </a:p>
      </dgm:t>
    </dgm:pt>
    <dgm:pt modelId="{80773AB9-D12F-40D7-8E6A-E9CC1F82E9F6}" type="sibTrans" cxnId="{DB3743F0-3485-490E-8F05-E601880352B6}">
      <dgm:prSet/>
      <dgm:spPr/>
      <dgm:t>
        <a:bodyPr/>
        <a:lstStyle/>
        <a:p>
          <a:endParaRPr lang="en-US"/>
        </a:p>
      </dgm:t>
    </dgm:pt>
    <dgm:pt modelId="{A037FF07-B745-413D-9001-51C11522CFDE}">
      <dgm:prSet/>
      <dgm:spPr/>
      <dgm:t>
        <a:bodyPr/>
        <a:lstStyle/>
        <a:p>
          <a:r>
            <a:rPr lang="pt-PT"/>
            <a:t>Jesus revelou sua natureza divina quando esteve na Terra, Ele agiu como Deus, pois perdoou pecados (Mc 2.5-7; Lc 7.48), recebeu adoração (Mt 8.2; 9.18; 15.25; Jo 9.38), repreendeu a fúria do mar (Mt 8.26, 27; Mc 4.39).</a:t>
          </a:r>
          <a:endParaRPr lang="en-US"/>
        </a:p>
      </dgm:t>
    </dgm:pt>
    <dgm:pt modelId="{ED48FC43-6DA6-465C-86D4-A658D408F662}" type="parTrans" cxnId="{EF56EC7A-733D-400F-8A5A-64BB7D3EA6B0}">
      <dgm:prSet/>
      <dgm:spPr/>
      <dgm:t>
        <a:bodyPr/>
        <a:lstStyle/>
        <a:p>
          <a:endParaRPr lang="en-US"/>
        </a:p>
      </dgm:t>
    </dgm:pt>
    <dgm:pt modelId="{41857F68-EDBF-43AB-8DD4-5F95A8EA5F90}" type="sibTrans" cxnId="{EF56EC7A-733D-400F-8A5A-64BB7D3EA6B0}">
      <dgm:prSet/>
      <dgm:spPr/>
      <dgm:t>
        <a:bodyPr/>
        <a:lstStyle/>
        <a:p>
          <a:endParaRPr lang="en-US"/>
        </a:p>
      </dgm:t>
    </dgm:pt>
    <dgm:pt modelId="{77544968-8AB7-4B24-BAFA-BEA016372E79}">
      <dgm:prSet/>
      <dgm:spPr/>
      <dgm:t>
        <a:bodyPr/>
        <a:lstStyle/>
        <a:p>
          <a:r>
            <a:rPr lang="pt-PT"/>
            <a:t>Somente Deus tem esse poder (Sl 65.7; 89.9).</a:t>
          </a:r>
          <a:endParaRPr lang="en-US"/>
        </a:p>
      </dgm:t>
    </dgm:pt>
    <dgm:pt modelId="{78A9A2D9-1044-43BF-8B41-E1E72E3F60E8}" type="parTrans" cxnId="{43BBBE7C-3FBE-4BFE-87CF-BB7D018133E6}">
      <dgm:prSet/>
      <dgm:spPr/>
      <dgm:t>
        <a:bodyPr/>
        <a:lstStyle/>
        <a:p>
          <a:endParaRPr lang="en-US"/>
        </a:p>
      </dgm:t>
    </dgm:pt>
    <dgm:pt modelId="{9B8C690C-F7C3-4A2C-9581-23D18E96E2B7}" type="sibTrans" cxnId="{43BBBE7C-3FBE-4BFE-87CF-BB7D018133E6}">
      <dgm:prSet/>
      <dgm:spPr/>
      <dgm:t>
        <a:bodyPr/>
        <a:lstStyle/>
        <a:p>
          <a:endParaRPr lang="en-US"/>
        </a:p>
      </dgm:t>
    </dgm:pt>
    <dgm:pt modelId="{69DC07F5-0674-4E8C-9831-E107DD9F6391}" type="pres">
      <dgm:prSet presAssocID="{82C42166-02CF-4DAE-B45C-A7D8BD823F40}" presName="linear" presStyleCnt="0">
        <dgm:presLayoutVars>
          <dgm:animLvl val="lvl"/>
          <dgm:resizeHandles val="exact"/>
        </dgm:presLayoutVars>
      </dgm:prSet>
      <dgm:spPr/>
    </dgm:pt>
    <dgm:pt modelId="{94D99CFB-2F54-44C5-82B1-8E2AA4CB4E63}" type="pres">
      <dgm:prSet presAssocID="{82C14C9E-6D26-49CB-88F3-931DD6ABB6C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26CC4BD-D5C3-4530-A5CA-3A41DB2A6A39}" type="pres">
      <dgm:prSet presAssocID="{08C3C6C1-D1E9-49CF-8904-13A74F559022}" presName="spacer" presStyleCnt="0"/>
      <dgm:spPr/>
    </dgm:pt>
    <dgm:pt modelId="{0EC8E66D-F26B-4893-BCE4-00DD9DCDA047}" type="pres">
      <dgm:prSet presAssocID="{AF6856A0-C8BD-4501-B7F8-5ADE9A3C412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E21C256-8D7F-45ED-AC8A-7B2ABC1B6A79}" type="pres">
      <dgm:prSet presAssocID="{80773AB9-D12F-40D7-8E6A-E9CC1F82E9F6}" presName="spacer" presStyleCnt="0"/>
      <dgm:spPr/>
    </dgm:pt>
    <dgm:pt modelId="{BEE34EA3-4A16-4227-A8E7-3E162DC120D7}" type="pres">
      <dgm:prSet presAssocID="{A037FF07-B745-413D-9001-51C11522CF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B8B04C5-8C48-4B3D-8FA5-04F71610840D}" type="pres">
      <dgm:prSet presAssocID="{41857F68-EDBF-43AB-8DD4-5F95A8EA5F90}" presName="spacer" presStyleCnt="0"/>
      <dgm:spPr/>
    </dgm:pt>
    <dgm:pt modelId="{34278B19-68E7-4CAB-91E1-775F1E00570F}" type="pres">
      <dgm:prSet presAssocID="{77544968-8AB7-4B24-BAFA-BEA016372E7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15ADE63-108E-48DA-A5F9-88404279FE59}" type="presOf" srcId="{82C14C9E-6D26-49CB-88F3-931DD6ABB6CC}" destId="{94D99CFB-2F54-44C5-82B1-8E2AA4CB4E63}" srcOrd="0" destOrd="0" presId="urn:microsoft.com/office/officeart/2005/8/layout/vList2"/>
    <dgm:cxn modelId="{EF56EC7A-733D-400F-8A5A-64BB7D3EA6B0}" srcId="{82C42166-02CF-4DAE-B45C-A7D8BD823F40}" destId="{A037FF07-B745-413D-9001-51C11522CFDE}" srcOrd="2" destOrd="0" parTransId="{ED48FC43-6DA6-465C-86D4-A658D408F662}" sibTransId="{41857F68-EDBF-43AB-8DD4-5F95A8EA5F90}"/>
    <dgm:cxn modelId="{43BBBE7C-3FBE-4BFE-87CF-BB7D018133E6}" srcId="{82C42166-02CF-4DAE-B45C-A7D8BD823F40}" destId="{77544968-8AB7-4B24-BAFA-BEA016372E79}" srcOrd="3" destOrd="0" parTransId="{78A9A2D9-1044-43BF-8B41-E1E72E3F60E8}" sibTransId="{9B8C690C-F7C3-4A2C-9581-23D18E96E2B7}"/>
    <dgm:cxn modelId="{2072D994-116F-4559-A380-22DFBD49C91E}" type="presOf" srcId="{77544968-8AB7-4B24-BAFA-BEA016372E79}" destId="{34278B19-68E7-4CAB-91E1-775F1E00570F}" srcOrd="0" destOrd="0" presId="urn:microsoft.com/office/officeart/2005/8/layout/vList2"/>
    <dgm:cxn modelId="{3508D1C4-59A5-4F75-8715-10CF4712F0AF}" type="presOf" srcId="{AF6856A0-C8BD-4501-B7F8-5ADE9A3C4120}" destId="{0EC8E66D-F26B-4893-BCE4-00DD9DCDA047}" srcOrd="0" destOrd="0" presId="urn:microsoft.com/office/officeart/2005/8/layout/vList2"/>
    <dgm:cxn modelId="{0F173BD2-AB18-413C-AA27-579440410846}" type="presOf" srcId="{A037FF07-B745-413D-9001-51C11522CFDE}" destId="{BEE34EA3-4A16-4227-A8E7-3E162DC120D7}" srcOrd="0" destOrd="0" presId="urn:microsoft.com/office/officeart/2005/8/layout/vList2"/>
    <dgm:cxn modelId="{A13893E3-5EDC-4D9F-AB30-9A1F2C6C432A}" type="presOf" srcId="{82C42166-02CF-4DAE-B45C-A7D8BD823F40}" destId="{69DC07F5-0674-4E8C-9831-E107DD9F6391}" srcOrd="0" destOrd="0" presId="urn:microsoft.com/office/officeart/2005/8/layout/vList2"/>
    <dgm:cxn modelId="{D92285E9-9BBF-4FFC-839A-ADAEF4E2F076}" srcId="{82C42166-02CF-4DAE-B45C-A7D8BD823F40}" destId="{82C14C9E-6D26-49CB-88F3-931DD6ABB6CC}" srcOrd="0" destOrd="0" parTransId="{6051997E-CD1A-4391-B7DC-9D1DF224CE49}" sibTransId="{08C3C6C1-D1E9-49CF-8904-13A74F559022}"/>
    <dgm:cxn modelId="{DB3743F0-3485-490E-8F05-E601880352B6}" srcId="{82C42166-02CF-4DAE-B45C-A7D8BD823F40}" destId="{AF6856A0-C8BD-4501-B7F8-5ADE9A3C4120}" srcOrd="1" destOrd="0" parTransId="{1308ECDA-EB3D-4938-A535-BB2A1FE43AD3}" sibTransId="{80773AB9-D12F-40D7-8E6A-E9CC1F82E9F6}"/>
    <dgm:cxn modelId="{9BEB47C9-27DA-43EC-9438-C5BD2E2DA027}" type="presParOf" srcId="{69DC07F5-0674-4E8C-9831-E107DD9F6391}" destId="{94D99CFB-2F54-44C5-82B1-8E2AA4CB4E63}" srcOrd="0" destOrd="0" presId="urn:microsoft.com/office/officeart/2005/8/layout/vList2"/>
    <dgm:cxn modelId="{F7ACB182-7E5D-4A32-9DB7-EC7C85EBC3C7}" type="presParOf" srcId="{69DC07F5-0674-4E8C-9831-E107DD9F6391}" destId="{A26CC4BD-D5C3-4530-A5CA-3A41DB2A6A39}" srcOrd="1" destOrd="0" presId="urn:microsoft.com/office/officeart/2005/8/layout/vList2"/>
    <dgm:cxn modelId="{4B738533-C908-4978-8500-21BFE1761E62}" type="presParOf" srcId="{69DC07F5-0674-4E8C-9831-E107DD9F6391}" destId="{0EC8E66D-F26B-4893-BCE4-00DD9DCDA047}" srcOrd="2" destOrd="0" presId="urn:microsoft.com/office/officeart/2005/8/layout/vList2"/>
    <dgm:cxn modelId="{327CCAFB-BB14-41A9-97A2-78B5DA151E0B}" type="presParOf" srcId="{69DC07F5-0674-4E8C-9831-E107DD9F6391}" destId="{7E21C256-8D7F-45ED-AC8A-7B2ABC1B6A79}" srcOrd="3" destOrd="0" presId="urn:microsoft.com/office/officeart/2005/8/layout/vList2"/>
    <dgm:cxn modelId="{8A5BF689-E253-4F22-896D-30AD2029D6F6}" type="presParOf" srcId="{69DC07F5-0674-4E8C-9831-E107DD9F6391}" destId="{BEE34EA3-4A16-4227-A8E7-3E162DC120D7}" srcOrd="4" destOrd="0" presId="urn:microsoft.com/office/officeart/2005/8/layout/vList2"/>
    <dgm:cxn modelId="{9A4BCC1F-9E4D-45B9-8A88-C6C43E181A28}" type="presParOf" srcId="{69DC07F5-0674-4E8C-9831-E107DD9F6391}" destId="{3B8B04C5-8C48-4B3D-8FA5-04F71610840D}" srcOrd="5" destOrd="0" presId="urn:microsoft.com/office/officeart/2005/8/layout/vList2"/>
    <dgm:cxn modelId="{A6E6D50A-421D-418B-9BAA-AA023E302D15}" type="presParOf" srcId="{69DC07F5-0674-4E8C-9831-E107DD9F6391}" destId="{34278B19-68E7-4CAB-91E1-775F1E00570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33B1135-832B-41B8-8FB2-5A0BE07F4670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2B4259A-1A86-4089-B319-61F6E166F56B}">
      <dgm:prSet/>
      <dgm:spPr/>
      <dgm:t>
        <a:bodyPr/>
        <a:lstStyle/>
        <a:p>
          <a:r>
            <a:rPr lang="pt-PT"/>
            <a:t>O catolicismo romano adotou o termo "mãe de Deus" de Cirilo, ou seja, um pensamento antibíblico que se desenvolveu numa teologia e permanece até hoje por conta da sua popularidade.</a:t>
          </a:r>
          <a:endParaRPr lang="en-US"/>
        </a:p>
      </dgm:t>
    </dgm:pt>
    <dgm:pt modelId="{445BCDC6-9F57-40F2-BE40-0BCA00A47CE3}" type="parTrans" cxnId="{60A6B733-1A79-4741-89AB-E1B0E254BFB3}">
      <dgm:prSet/>
      <dgm:spPr/>
      <dgm:t>
        <a:bodyPr/>
        <a:lstStyle/>
        <a:p>
          <a:endParaRPr lang="en-US"/>
        </a:p>
      </dgm:t>
    </dgm:pt>
    <dgm:pt modelId="{2B72549B-E621-4BDA-91A2-1165F77F478A}" type="sibTrans" cxnId="{60A6B733-1A79-4741-89AB-E1B0E254BFB3}">
      <dgm:prSet/>
      <dgm:spPr/>
      <dgm:t>
        <a:bodyPr/>
        <a:lstStyle/>
        <a:p>
          <a:endParaRPr lang="en-US"/>
        </a:p>
      </dgm:t>
    </dgm:pt>
    <dgm:pt modelId="{74C40371-68E2-42E5-A806-CCCB3034DBF1}">
      <dgm:prSet/>
      <dgm:spPr/>
      <dgm:t>
        <a:bodyPr/>
        <a:lstStyle/>
        <a:p>
          <a:r>
            <a:rPr lang="pt-PT"/>
            <a:t>Com isso aprendemos que o que parece certo e a escolha popular nem sempre representam a verdade (At 8.9-11).</a:t>
          </a:r>
          <a:endParaRPr lang="en-US"/>
        </a:p>
      </dgm:t>
    </dgm:pt>
    <dgm:pt modelId="{11952379-1792-4462-95A1-C75D6240C0D0}" type="parTrans" cxnId="{DC8A6A90-B83F-4276-ACB5-F003AA8BB6C1}">
      <dgm:prSet/>
      <dgm:spPr/>
      <dgm:t>
        <a:bodyPr/>
        <a:lstStyle/>
        <a:p>
          <a:endParaRPr lang="en-US"/>
        </a:p>
      </dgm:t>
    </dgm:pt>
    <dgm:pt modelId="{8BCAC09C-183D-4D62-87E5-118AC0EF1EAB}" type="sibTrans" cxnId="{DC8A6A90-B83F-4276-ACB5-F003AA8BB6C1}">
      <dgm:prSet/>
      <dgm:spPr/>
      <dgm:t>
        <a:bodyPr/>
        <a:lstStyle/>
        <a:p>
          <a:endParaRPr lang="en-US"/>
        </a:p>
      </dgm:t>
    </dgm:pt>
    <dgm:pt modelId="{4B227634-FD68-41C6-944E-8FBCA388FCB1}" type="pres">
      <dgm:prSet presAssocID="{D33B1135-832B-41B8-8FB2-5A0BE07F4670}" presName="Name0" presStyleCnt="0">
        <dgm:presLayoutVars>
          <dgm:dir/>
          <dgm:animLvl val="lvl"/>
          <dgm:resizeHandles val="exact"/>
        </dgm:presLayoutVars>
      </dgm:prSet>
      <dgm:spPr/>
    </dgm:pt>
    <dgm:pt modelId="{D869A0FA-98DE-4753-AC6B-28D82A0C3689}" type="pres">
      <dgm:prSet presAssocID="{74C40371-68E2-42E5-A806-CCCB3034DBF1}" presName="boxAndChildren" presStyleCnt="0"/>
      <dgm:spPr/>
    </dgm:pt>
    <dgm:pt modelId="{EA292E36-6AD3-4AA6-8571-3A498AA1018E}" type="pres">
      <dgm:prSet presAssocID="{74C40371-68E2-42E5-A806-CCCB3034DBF1}" presName="parentTextBox" presStyleLbl="node1" presStyleIdx="0" presStyleCnt="2"/>
      <dgm:spPr/>
    </dgm:pt>
    <dgm:pt modelId="{84294AE3-E016-4F82-B14B-8A8E7927238B}" type="pres">
      <dgm:prSet presAssocID="{2B72549B-E621-4BDA-91A2-1165F77F478A}" presName="sp" presStyleCnt="0"/>
      <dgm:spPr/>
    </dgm:pt>
    <dgm:pt modelId="{7C062124-D874-4AF9-9C20-A2E6EB8D5E8B}" type="pres">
      <dgm:prSet presAssocID="{62B4259A-1A86-4089-B319-61F6E166F56B}" presName="arrowAndChildren" presStyleCnt="0"/>
      <dgm:spPr/>
    </dgm:pt>
    <dgm:pt modelId="{2DA0D664-A7AE-4B1E-9F0E-839BE0FE9D5D}" type="pres">
      <dgm:prSet presAssocID="{62B4259A-1A86-4089-B319-61F6E166F56B}" presName="parentTextArrow" presStyleLbl="node1" presStyleIdx="1" presStyleCnt="2"/>
      <dgm:spPr/>
    </dgm:pt>
  </dgm:ptLst>
  <dgm:cxnLst>
    <dgm:cxn modelId="{60A6B733-1A79-4741-89AB-E1B0E254BFB3}" srcId="{D33B1135-832B-41B8-8FB2-5A0BE07F4670}" destId="{62B4259A-1A86-4089-B319-61F6E166F56B}" srcOrd="0" destOrd="0" parTransId="{445BCDC6-9F57-40F2-BE40-0BCA00A47CE3}" sibTransId="{2B72549B-E621-4BDA-91A2-1165F77F478A}"/>
    <dgm:cxn modelId="{05598685-5A74-4CD4-8A05-334D894625B6}" type="presOf" srcId="{62B4259A-1A86-4089-B319-61F6E166F56B}" destId="{2DA0D664-A7AE-4B1E-9F0E-839BE0FE9D5D}" srcOrd="0" destOrd="0" presId="urn:microsoft.com/office/officeart/2005/8/layout/process4"/>
    <dgm:cxn modelId="{2647EE8D-62BD-446D-A9FC-40773EB63E90}" type="presOf" srcId="{74C40371-68E2-42E5-A806-CCCB3034DBF1}" destId="{EA292E36-6AD3-4AA6-8571-3A498AA1018E}" srcOrd="0" destOrd="0" presId="urn:microsoft.com/office/officeart/2005/8/layout/process4"/>
    <dgm:cxn modelId="{DC8A6A90-B83F-4276-ACB5-F003AA8BB6C1}" srcId="{D33B1135-832B-41B8-8FB2-5A0BE07F4670}" destId="{74C40371-68E2-42E5-A806-CCCB3034DBF1}" srcOrd="1" destOrd="0" parTransId="{11952379-1792-4462-95A1-C75D6240C0D0}" sibTransId="{8BCAC09C-183D-4D62-87E5-118AC0EF1EAB}"/>
    <dgm:cxn modelId="{BF41EEEC-C36F-4A21-9D14-E634C5802A50}" type="presOf" srcId="{D33B1135-832B-41B8-8FB2-5A0BE07F4670}" destId="{4B227634-FD68-41C6-944E-8FBCA388FCB1}" srcOrd="0" destOrd="0" presId="urn:microsoft.com/office/officeart/2005/8/layout/process4"/>
    <dgm:cxn modelId="{BC74BAFE-2171-4822-A2A5-068AACFE6B5A}" type="presParOf" srcId="{4B227634-FD68-41C6-944E-8FBCA388FCB1}" destId="{D869A0FA-98DE-4753-AC6B-28D82A0C3689}" srcOrd="0" destOrd="0" presId="urn:microsoft.com/office/officeart/2005/8/layout/process4"/>
    <dgm:cxn modelId="{6C7250A0-CBCE-4C9D-A0BD-80803058466F}" type="presParOf" srcId="{D869A0FA-98DE-4753-AC6B-28D82A0C3689}" destId="{EA292E36-6AD3-4AA6-8571-3A498AA1018E}" srcOrd="0" destOrd="0" presId="urn:microsoft.com/office/officeart/2005/8/layout/process4"/>
    <dgm:cxn modelId="{DDA74B48-8A09-42BB-8DD3-F369C0725D23}" type="presParOf" srcId="{4B227634-FD68-41C6-944E-8FBCA388FCB1}" destId="{84294AE3-E016-4F82-B14B-8A8E7927238B}" srcOrd="1" destOrd="0" presId="urn:microsoft.com/office/officeart/2005/8/layout/process4"/>
    <dgm:cxn modelId="{298C19CA-5694-4FF6-BF07-D205221769D0}" type="presParOf" srcId="{4B227634-FD68-41C6-944E-8FBCA388FCB1}" destId="{7C062124-D874-4AF9-9C20-A2E6EB8D5E8B}" srcOrd="2" destOrd="0" presId="urn:microsoft.com/office/officeart/2005/8/layout/process4"/>
    <dgm:cxn modelId="{0C297FEE-ADDA-4888-9AA7-07CD1CBACA0D}" type="presParOf" srcId="{7C062124-D874-4AF9-9C20-A2E6EB8D5E8B}" destId="{2DA0D664-A7AE-4B1E-9F0E-839BE0FE9D5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450B8-565F-405C-8057-6AC6011A22C4}">
      <dsp:nvSpPr>
        <dsp:cNvPr id="0" name=""/>
        <dsp:cNvSpPr/>
      </dsp:nvSpPr>
      <dsp:spPr>
        <a:xfrm>
          <a:off x="0" y="0"/>
          <a:ext cx="4404360" cy="195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/>
            <a:t>O apóstolo está se referindo aos ancestrais de Jesus.</a:t>
          </a:r>
          <a:endParaRPr lang="en-US" sz="2100" kern="1200"/>
        </a:p>
      </dsp:txBody>
      <dsp:txXfrm>
        <a:off x="57351" y="57351"/>
        <a:ext cx="2380508" cy="1843400"/>
      </dsp:txXfrm>
    </dsp:sp>
    <dsp:sp modelId="{40756B45-4A8C-416E-A79C-80B3A37278B5}">
      <dsp:nvSpPr>
        <dsp:cNvPr id="0" name=""/>
        <dsp:cNvSpPr/>
      </dsp:nvSpPr>
      <dsp:spPr>
        <a:xfrm>
          <a:off x="777239" y="2393235"/>
          <a:ext cx="4404360" cy="195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/>
            <a:t>Ele veio de uma família humana de carne e ossos, que vivia entre o povo de Israel.</a:t>
          </a:r>
          <a:endParaRPr lang="en-US" sz="2100" kern="1200"/>
        </a:p>
      </dsp:txBody>
      <dsp:txXfrm>
        <a:off x="834590" y="2450586"/>
        <a:ext cx="2239651" cy="1843400"/>
      </dsp:txXfrm>
    </dsp:sp>
    <dsp:sp modelId="{AEBD2C4D-91B4-4D16-82B6-16A31C0226BD}">
      <dsp:nvSpPr>
        <dsp:cNvPr id="0" name=""/>
        <dsp:cNvSpPr/>
      </dsp:nvSpPr>
      <dsp:spPr>
        <a:xfrm>
          <a:off x="3131593" y="1539285"/>
          <a:ext cx="1272766" cy="127276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417965" y="1539285"/>
        <a:ext cx="700022" cy="957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31376-221C-49DA-92F4-C062535834D0}">
      <dsp:nvSpPr>
        <dsp:cNvPr id="0" name=""/>
        <dsp:cNvSpPr/>
      </dsp:nvSpPr>
      <dsp:spPr>
        <a:xfrm>
          <a:off x="0" y="0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401C68-9536-47FD-B934-3A2B64876A92}">
      <dsp:nvSpPr>
        <dsp:cNvPr id="0" name=""/>
        <dsp:cNvSpPr/>
      </dsp:nvSpPr>
      <dsp:spPr>
        <a:xfrm>
          <a:off x="0" y="0"/>
          <a:ext cx="5181600" cy="217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Mais adiante, Paulo, ao descrever os privilégios que Deus concedeu a Israel como a adoção de filhos, e a glória, e os concertos, e a lei, e o culto, e as promessas; o apóstolo conclui: "dos quais são os pais, e dos quais é Cristo, segundo a carne, o qual é sobre todos, Deus bendito eternamente. Amém!" (</a:t>
          </a:r>
          <a:r>
            <a:rPr lang="pt-PT" sz="2000" kern="1200" dirty="0" err="1"/>
            <a:t>Rm</a:t>
          </a:r>
          <a:r>
            <a:rPr lang="pt-PT" sz="2000" kern="1200" dirty="0"/>
            <a:t> 9.5).</a:t>
          </a:r>
          <a:endParaRPr lang="en-US" sz="2000" kern="1200" dirty="0"/>
        </a:p>
      </dsp:txBody>
      <dsp:txXfrm>
        <a:off x="0" y="0"/>
        <a:ext cx="5181600" cy="2175669"/>
      </dsp:txXfrm>
    </dsp:sp>
    <dsp:sp modelId="{DEEEB5D0-9EA2-40AA-B5EB-71FFF183C520}">
      <dsp:nvSpPr>
        <dsp:cNvPr id="0" name=""/>
        <dsp:cNvSpPr/>
      </dsp:nvSpPr>
      <dsp:spPr>
        <a:xfrm>
          <a:off x="0" y="2175669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0DBBF2-868E-4D39-AE18-3CB114E4260E}">
      <dsp:nvSpPr>
        <dsp:cNvPr id="0" name=""/>
        <dsp:cNvSpPr/>
      </dsp:nvSpPr>
      <dsp:spPr>
        <a:xfrm>
          <a:off x="0" y="2175669"/>
          <a:ext cx="5181600" cy="217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O Senhor Jesus é um judeu, descendente de Israel e, ao mesmo tempo, é o "Deus bendito eternamente".</a:t>
          </a:r>
          <a:endParaRPr lang="en-US" sz="2000" kern="1200" dirty="0"/>
        </a:p>
      </dsp:txBody>
      <dsp:txXfrm>
        <a:off x="0" y="2175669"/>
        <a:ext cx="5181600" cy="21756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8238C-1817-43EB-A913-C5CFBCF534AF}">
      <dsp:nvSpPr>
        <dsp:cNvPr id="0" name=""/>
        <dsp:cNvSpPr/>
      </dsp:nvSpPr>
      <dsp:spPr>
        <a:xfrm>
          <a:off x="0" y="531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54763-C770-4C2C-9C0C-5F0C84B5FC0C}">
      <dsp:nvSpPr>
        <dsp:cNvPr id="0" name=""/>
        <dsp:cNvSpPr/>
      </dsp:nvSpPr>
      <dsp:spPr>
        <a:xfrm>
          <a:off x="0" y="531"/>
          <a:ext cx="5181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O apóstolo está se referindo ao status de Cristo antes da encarnação (</a:t>
          </a:r>
          <a:r>
            <a:rPr lang="pt-PT" sz="1600" kern="1200" dirty="0" err="1"/>
            <a:t>Jo</a:t>
          </a:r>
          <a:r>
            <a:rPr lang="pt-PT" sz="1600" kern="1200" dirty="0"/>
            <a:t> 1.1,14).</a:t>
          </a:r>
          <a:endParaRPr lang="en-US" sz="1600" kern="1200" dirty="0"/>
        </a:p>
      </dsp:txBody>
      <dsp:txXfrm>
        <a:off x="0" y="531"/>
        <a:ext cx="5181600" cy="870055"/>
      </dsp:txXfrm>
    </dsp:sp>
    <dsp:sp modelId="{992DA20C-5B6B-4105-9F03-C2946D17BE43}">
      <dsp:nvSpPr>
        <dsp:cNvPr id="0" name=""/>
        <dsp:cNvSpPr/>
      </dsp:nvSpPr>
      <dsp:spPr>
        <a:xfrm>
          <a:off x="0" y="870586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215CF0-0590-4618-B281-A7CED808195B}">
      <dsp:nvSpPr>
        <dsp:cNvPr id="0" name=""/>
        <dsp:cNvSpPr/>
      </dsp:nvSpPr>
      <dsp:spPr>
        <a:xfrm>
          <a:off x="0" y="870586"/>
          <a:ext cx="5181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Mas enfatiza o aspeto humano (vv.7,8).</a:t>
          </a:r>
          <a:endParaRPr lang="en-US" sz="1600" kern="1200" dirty="0"/>
        </a:p>
      </dsp:txBody>
      <dsp:txXfrm>
        <a:off x="0" y="870586"/>
        <a:ext cx="5181600" cy="870055"/>
      </dsp:txXfrm>
    </dsp:sp>
    <dsp:sp modelId="{C7FD99EA-EC2F-4B99-9659-7807E42F4B91}">
      <dsp:nvSpPr>
        <dsp:cNvPr id="0" name=""/>
        <dsp:cNvSpPr/>
      </dsp:nvSpPr>
      <dsp:spPr>
        <a:xfrm>
          <a:off x="0" y="1740641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D9CB-AA4A-4DC6-9E29-57411AF3C7D3}">
      <dsp:nvSpPr>
        <dsp:cNvPr id="0" name=""/>
        <dsp:cNvSpPr/>
      </dsp:nvSpPr>
      <dsp:spPr>
        <a:xfrm>
          <a:off x="0" y="1740641"/>
          <a:ext cx="5181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Ο apóstolo está sendo muito claro no ensino das naturezas humana e divina em uma só Pessoa.</a:t>
          </a:r>
          <a:endParaRPr lang="en-US" sz="1600" kern="1200" dirty="0"/>
        </a:p>
      </dsp:txBody>
      <dsp:txXfrm>
        <a:off x="0" y="1740641"/>
        <a:ext cx="5181600" cy="870055"/>
      </dsp:txXfrm>
    </dsp:sp>
    <dsp:sp modelId="{370707B8-F8A2-402E-8BB0-987EC3F96BB0}">
      <dsp:nvSpPr>
        <dsp:cNvPr id="0" name=""/>
        <dsp:cNvSpPr/>
      </dsp:nvSpPr>
      <dsp:spPr>
        <a:xfrm>
          <a:off x="0" y="2610696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E8DB9-529B-4179-8ABA-2C57D668A3F3}">
      <dsp:nvSpPr>
        <dsp:cNvPr id="0" name=""/>
        <dsp:cNvSpPr/>
      </dsp:nvSpPr>
      <dsp:spPr>
        <a:xfrm>
          <a:off x="0" y="2610696"/>
          <a:ext cx="5181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Essa passagem é parte de um provável hino que os primeiros cristãos cantavam nos cultos e o apóstolo Paulo a inseriu nessa epístola aos Filipenses.</a:t>
          </a:r>
          <a:endParaRPr lang="en-US" sz="1600" kern="1200" dirty="0"/>
        </a:p>
      </dsp:txBody>
      <dsp:txXfrm>
        <a:off x="0" y="2610696"/>
        <a:ext cx="5181600" cy="870055"/>
      </dsp:txXfrm>
    </dsp:sp>
    <dsp:sp modelId="{689602D3-EE8E-47AF-B58B-214911A5EA94}">
      <dsp:nvSpPr>
        <dsp:cNvPr id="0" name=""/>
        <dsp:cNvSpPr/>
      </dsp:nvSpPr>
      <dsp:spPr>
        <a:xfrm>
          <a:off x="0" y="3480751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557D1-E02C-4696-A8B9-BC5A049B2374}">
      <dsp:nvSpPr>
        <dsp:cNvPr id="0" name=""/>
        <dsp:cNvSpPr/>
      </dsp:nvSpPr>
      <dsp:spPr>
        <a:xfrm>
          <a:off x="0" y="3480751"/>
          <a:ext cx="5181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O termo grego </a:t>
          </a:r>
          <a:r>
            <a:rPr lang="pt-PT" sz="1600" kern="1200" dirty="0" err="1"/>
            <a:t>morphē</a:t>
          </a:r>
          <a:r>
            <a:rPr lang="pt-PT" sz="1600" kern="1200" dirty="0"/>
            <a:t>, "forma", usado pelo apóstolo Paulo, "sendo em forma de Deus" (v.6), indica essência imutável, portanto, Ele jamais deixou de ser Deus.</a:t>
          </a:r>
          <a:endParaRPr lang="en-US" sz="1600" kern="1200" dirty="0"/>
        </a:p>
      </dsp:txBody>
      <dsp:txXfrm>
        <a:off x="0" y="3480751"/>
        <a:ext cx="5181600" cy="8700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D19F8-F48C-4CDB-A472-80AB74E55899}">
      <dsp:nvSpPr>
        <dsp:cNvPr id="0" name=""/>
        <dsp:cNvSpPr/>
      </dsp:nvSpPr>
      <dsp:spPr>
        <a:xfrm>
          <a:off x="0" y="4422"/>
          <a:ext cx="6172199" cy="13946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1B4C47-68ED-4F70-986C-944E17BB32AC}">
      <dsp:nvSpPr>
        <dsp:cNvPr id="0" name=""/>
        <dsp:cNvSpPr/>
      </dsp:nvSpPr>
      <dsp:spPr>
        <a:xfrm>
          <a:off x="421871" y="318211"/>
          <a:ext cx="767789" cy="7670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6C095-C553-414A-BC17-3DFC641A84AD}">
      <dsp:nvSpPr>
        <dsp:cNvPr id="0" name=""/>
        <dsp:cNvSpPr/>
      </dsp:nvSpPr>
      <dsp:spPr>
        <a:xfrm>
          <a:off x="1611532" y="4422"/>
          <a:ext cx="4497528" cy="1395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741" tIns="147741" rIns="147741" bIns="147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1. Quem foi Nestório?</a:t>
          </a:r>
          <a:endParaRPr lang="en-US" sz="1400" kern="1200"/>
        </a:p>
      </dsp:txBody>
      <dsp:txXfrm>
        <a:off x="1611532" y="4422"/>
        <a:ext cx="4497528" cy="1395980"/>
      </dsp:txXfrm>
    </dsp:sp>
    <dsp:sp modelId="{8C4D59C0-421F-472E-B8F8-B47B724A7B73}">
      <dsp:nvSpPr>
        <dsp:cNvPr id="0" name=""/>
        <dsp:cNvSpPr/>
      </dsp:nvSpPr>
      <dsp:spPr>
        <a:xfrm>
          <a:off x="0" y="1738822"/>
          <a:ext cx="6172199" cy="13946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B16E25-CB3A-496C-98D3-69CD0FD14E2B}">
      <dsp:nvSpPr>
        <dsp:cNvPr id="0" name=""/>
        <dsp:cNvSpPr/>
      </dsp:nvSpPr>
      <dsp:spPr>
        <a:xfrm>
          <a:off x="421871" y="2052611"/>
          <a:ext cx="767789" cy="7670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8D4837-EBDB-4664-8C6E-FCC88EC5F4CD}">
      <dsp:nvSpPr>
        <dsp:cNvPr id="0" name=""/>
        <dsp:cNvSpPr/>
      </dsp:nvSpPr>
      <dsp:spPr>
        <a:xfrm>
          <a:off x="1611532" y="1738822"/>
          <a:ext cx="4497528" cy="1395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741" tIns="147741" rIns="147741" bIns="147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Ele foi bispo de Constantinopla entre 428-431.</a:t>
          </a:r>
          <a:endParaRPr lang="en-US" sz="1400" kern="1200"/>
        </a:p>
      </dsp:txBody>
      <dsp:txXfrm>
        <a:off x="1611532" y="1738822"/>
        <a:ext cx="4497528" cy="1395980"/>
      </dsp:txXfrm>
    </dsp:sp>
    <dsp:sp modelId="{B374EA72-F7FC-4C1A-A0F3-405C8FFC4D99}">
      <dsp:nvSpPr>
        <dsp:cNvPr id="0" name=""/>
        <dsp:cNvSpPr/>
      </dsp:nvSpPr>
      <dsp:spPr>
        <a:xfrm>
          <a:off x="0" y="3473222"/>
          <a:ext cx="6172199" cy="139461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DA0341-AB4F-4A2F-8F68-F31F2F4E4B1B}">
      <dsp:nvSpPr>
        <dsp:cNvPr id="0" name=""/>
        <dsp:cNvSpPr/>
      </dsp:nvSpPr>
      <dsp:spPr>
        <a:xfrm>
          <a:off x="422284" y="3787010"/>
          <a:ext cx="767789" cy="7670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9DAF7-D20A-4319-8C9F-B69A2EEAD321}">
      <dsp:nvSpPr>
        <dsp:cNvPr id="0" name=""/>
        <dsp:cNvSpPr/>
      </dsp:nvSpPr>
      <dsp:spPr>
        <a:xfrm>
          <a:off x="1612357" y="3473222"/>
          <a:ext cx="4497528" cy="1395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741" tIns="147741" rIns="147741" bIns="147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dirty="0"/>
            <a:t>Nestório discordava do título dado à Maria, defendido por Cirilo de Alexandria (376-444), "mãe de Deus", em grego </a:t>
          </a:r>
          <a:r>
            <a:rPr lang="pt-PT" sz="1400" kern="1200" dirty="0" err="1"/>
            <a:t>theotokos</a:t>
          </a:r>
          <a:r>
            <a:rPr lang="pt-PT" sz="1400" kern="1200" dirty="0"/>
            <a:t>, literalmente "portadora de Deus".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dirty="0"/>
            <a:t>Ele sugeriu "</a:t>
          </a:r>
          <a:r>
            <a:rPr lang="pt-PT" sz="1400" kern="1200" dirty="0" err="1"/>
            <a:t>receptora</a:t>
          </a:r>
          <a:r>
            <a:rPr lang="pt-PT" sz="1400" kern="1200" dirty="0"/>
            <a:t> de Deus" ou </a:t>
          </a:r>
          <a:r>
            <a:rPr lang="pt-PT" sz="1400" kern="1200" dirty="0" err="1"/>
            <a:t>christotokos</a:t>
          </a:r>
          <a:r>
            <a:rPr lang="pt-PT" sz="1400" kern="1200" dirty="0"/>
            <a:t>, "mãe de Cristo".</a:t>
          </a:r>
          <a:endParaRPr lang="en-US" sz="1400" kern="1200" dirty="0"/>
        </a:p>
      </dsp:txBody>
      <dsp:txXfrm>
        <a:off x="1612357" y="3473222"/>
        <a:ext cx="4497528" cy="13959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AF158-B56D-4C1F-96B7-421C0F516550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/>
            <a:t>Sim, Maria é mãe do Jesus humano (Mt 2.11, 13, 14, 20, 21), e não mãe de Deus, visto que Deus é eterno (Sl 90.2; 93.2; Is 40.28).</a:t>
          </a:r>
          <a:endParaRPr lang="en-US" sz="1800" kern="1200"/>
        </a:p>
      </dsp:txBody>
      <dsp:txXfrm>
        <a:off x="28038" y="28038"/>
        <a:ext cx="7298593" cy="901218"/>
      </dsp:txXfrm>
    </dsp:sp>
    <dsp:sp modelId="{E18B846E-80BC-4CE2-B667-5024C781B92E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/>
            <a:t>A expressão adotada por Cirilo era uma contradição em si mesma.</a:t>
          </a:r>
          <a:endParaRPr lang="en-US" sz="1800" kern="1200"/>
        </a:p>
      </dsp:txBody>
      <dsp:txXfrm>
        <a:off x="732583" y="1159385"/>
        <a:ext cx="7029617" cy="901218"/>
      </dsp:txXfrm>
    </dsp:sp>
    <dsp:sp modelId="{88812A30-0516-4981-948B-091A8D1AAA97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/>
            <a:t>Embora a posição de Nestório fosse bíblica e teologicamente correta, a popularidade do termo "mãe de Deus" de Cirilo impediu o êxito do termo e da explicação de Nestório.</a:t>
          </a:r>
          <a:endParaRPr lang="en-US" sz="1800" kern="1200"/>
        </a:p>
      </dsp:txBody>
      <dsp:txXfrm>
        <a:off x="1426612" y="2290733"/>
        <a:ext cx="7040133" cy="901218"/>
      </dsp:txXfrm>
    </dsp:sp>
    <dsp:sp modelId="{DBBF2C97-0F9F-4BC0-8C5F-CCFEEC46D5AA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/>
            <a:t>A preocupação dele era menos com a Mariolatria e mais com as ideias do Arianismo.</a:t>
          </a:r>
          <a:endParaRPr lang="en-US" sz="1800" kern="1200"/>
        </a:p>
      </dsp:txBody>
      <dsp:txXfrm>
        <a:off x="2131157" y="3422081"/>
        <a:ext cx="7029617" cy="901218"/>
      </dsp:txXfrm>
    </dsp:sp>
    <dsp:sp modelId="{EDB0301A-C80B-40B5-85FD-46A2556E02C0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C8BAEB23-AFDA-42B7-B008-A7A129815E31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39AD6A0F-BE0B-4379-B18B-6EBD347A7CD7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D6F24-D1DD-4CE6-8FA8-CC30AEEEEA90}">
      <dsp:nvSpPr>
        <dsp:cNvPr id="0" name=""/>
        <dsp:cNvSpPr/>
      </dsp:nvSpPr>
      <dsp:spPr>
        <a:xfrm>
          <a:off x="0" y="70271"/>
          <a:ext cx="6097554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2. Nestorianismo.</a:t>
          </a:r>
          <a:endParaRPr lang="en-US" sz="1500" kern="1200"/>
        </a:p>
      </dsp:txBody>
      <dsp:txXfrm>
        <a:off x="41113" y="111384"/>
        <a:ext cx="6015328" cy="759968"/>
      </dsp:txXfrm>
    </dsp:sp>
    <dsp:sp modelId="{DC66FF36-3EB7-4FC3-9131-45B4CBB7D02B}">
      <dsp:nvSpPr>
        <dsp:cNvPr id="0" name=""/>
        <dsp:cNvSpPr/>
      </dsp:nvSpPr>
      <dsp:spPr>
        <a:xfrm>
          <a:off x="0" y="955665"/>
          <a:ext cx="6097554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Nestório defendia a formulação dos pais nicenos, a divindade de Cristo e a humanidade definida no Credo Niceno-constantinopolitano em 381. </a:t>
          </a:r>
          <a:endParaRPr lang="en-US" sz="1500" kern="1200"/>
        </a:p>
      </dsp:txBody>
      <dsp:txXfrm>
        <a:off x="41113" y="996778"/>
        <a:ext cx="6015328" cy="759968"/>
      </dsp:txXfrm>
    </dsp:sp>
    <dsp:sp modelId="{28D135BD-CAE5-42EC-9F95-DBC1F992D9B6}">
      <dsp:nvSpPr>
        <dsp:cNvPr id="0" name=""/>
        <dsp:cNvSpPr/>
      </dsp:nvSpPr>
      <dsp:spPr>
        <a:xfrm>
          <a:off x="0" y="1841060"/>
          <a:ext cx="6097554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Segundo o pensamento nestoriano, as duas naturezas de Cristo, a humana e a divina, eram duas pessoas. Essa foi a acusação contra ele.</a:t>
          </a:r>
          <a:endParaRPr lang="en-US" sz="1500" kern="1200"/>
        </a:p>
      </dsp:txBody>
      <dsp:txXfrm>
        <a:off x="41113" y="1882173"/>
        <a:ext cx="6015328" cy="759968"/>
      </dsp:txXfrm>
    </dsp:sp>
    <dsp:sp modelId="{3849A1DA-9A52-49B6-AB92-6A366E825D0B}">
      <dsp:nvSpPr>
        <dsp:cNvPr id="0" name=""/>
        <dsp:cNvSpPr/>
      </dsp:nvSpPr>
      <dsp:spPr>
        <a:xfrm>
          <a:off x="0" y="2726454"/>
          <a:ext cx="6097554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A ilustração nestoriana era a comparação de marido e mulher serem uma "uma só carne" (Gn 2.4).</a:t>
          </a:r>
          <a:endParaRPr lang="en-US" sz="1500" kern="1200"/>
        </a:p>
      </dsp:txBody>
      <dsp:txXfrm>
        <a:off x="41113" y="2767567"/>
        <a:ext cx="6015328" cy="759968"/>
      </dsp:txXfrm>
    </dsp:sp>
    <dsp:sp modelId="{FD74BA54-E2C0-418E-8CC7-C6B249E74D29}">
      <dsp:nvSpPr>
        <dsp:cNvPr id="0" name=""/>
        <dsp:cNvSpPr/>
      </dsp:nvSpPr>
      <dsp:spPr>
        <a:xfrm>
          <a:off x="0" y="3611849"/>
          <a:ext cx="6097554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Essa alegada afirmação nestoriana foi considerada heresia pelo Concílio de Éfeso em 431, ele foi condenado por esse concílio que o declarou herege e o imperador o exilou.</a:t>
          </a:r>
          <a:endParaRPr lang="en-US" sz="1500" kern="1200"/>
        </a:p>
      </dsp:txBody>
      <dsp:txXfrm>
        <a:off x="41113" y="3652962"/>
        <a:ext cx="6015328" cy="7599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04EC6-7CCB-426C-8DE3-B332B04AD97A}">
      <dsp:nvSpPr>
        <dsp:cNvPr id="0" name=""/>
        <dsp:cNvSpPr/>
      </dsp:nvSpPr>
      <dsp:spPr>
        <a:xfrm>
          <a:off x="0" y="80212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3. Monofisismo.</a:t>
          </a:r>
          <a:endParaRPr lang="en-US" sz="1400" kern="1200"/>
        </a:p>
      </dsp:txBody>
      <dsp:txXfrm>
        <a:off x="38372" y="118584"/>
        <a:ext cx="6020810" cy="709304"/>
      </dsp:txXfrm>
    </dsp:sp>
    <dsp:sp modelId="{FC7CCD1F-C9D3-4FB8-B809-DD0F2D52EC30}">
      <dsp:nvSpPr>
        <dsp:cNvPr id="0" name=""/>
        <dsp:cNvSpPr/>
      </dsp:nvSpPr>
      <dsp:spPr>
        <a:xfrm>
          <a:off x="0" y="906580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O termo vem de duas palavras gregas monos, "único", e physis, "natureza".</a:t>
          </a:r>
          <a:endParaRPr lang="en-US" sz="1400" kern="1200"/>
        </a:p>
      </dsp:txBody>
      <dsp:txXfrm>
        <a:off x="38372" y="944952"/>
        <a:ext cx="6020810" cy="709304"/>
      </dsp:txXfrm>
    </dsp:sp>
    <dsp:sp modelId="{7B85BD59-467C-48E6-98DD-E7D44425CE76}">
      <dsp:nvSpPr>
        <dsp:cNvPr id="0" name=""/>
        <dsp:cNvSpPr/>
      </dsp:nvSpPr>
      <dsp:spPr>
        <a:xfrm>
          <a:off x="0" y="1732948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Seu principal expoente foi Êutico, também conhecido como Eutique.</a:t>
          </a:r>
          <a:endParaRPr lang="en-US" sz="1400" kern="1200"/>
        </a:p>
      </dsp:txBody>
      <dsp:txXfrm>
        <a:off x="38372" y="1771320"/>
        <a:ext cx="6020810" cy="709304"/>
      </dsp:txXfrm>
    </dsp:sp>
    <dsp:sp modelId="{5BBBE6E2-83EC-4015-936C-9EE601BD214C}">
      <dsp:nvSpPr>
        <dsp:cNvPr id="0" name=""/>
        <dsp:cNvSpPr/>
      </dsp:nvSpPr>
      <dsp:spPr>
        <a:xfrm>
          <a:off x="0" y="2559316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Essa doutrina afirma que as duas naturezas de Cristo são fundidas em uma só natureza amalgamada.</a:t>
          </a:r>
          <a:endParaRPr lang="en-US" sz="1400" kern="1200"/>
        </a:p>
      </dsp:txBody>
      <dsp:txXfrm>
        <a:off x="38372" y="2597688"/>
        <a:ext cx="6020810" cy="709304"/>
      </dsp:txXfrm>
    </dsp:sp>
    <dsp:sp modelId="{DD5025E9-3E55-43AC-85C0-AB9CEEDCC69E}">
      <dsp:nvSpPr>
        <dsp:cNvPr id="0" name=""/>
        <dsp:cNvSpPr/>
      </dsp:nvSpPr>
      <dsp:spPr>
        <a:xfrm>
          <a:off x="0" y="3385684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O sentido de "amalgamar", não o de unir, não se trata de união, mas mistura, fusão, assim, seria uma só natureza híbrida, nem totalmente Deus e nem totalmente homem. </a:t>
          </a:r>
          <a:endParaRPr lang="en-US" sz="1400" kern="1200"/>
        </a:p>
      </dsp:txBody>
      <dsp:txXfrm>
        <a:off x="38372" y="3424056"/>
        <a:ext cx="6020810" cy="709304"/>
      </dsp:txXfrm>
    </dsp:sp>
    <dsp:sp modelId="{882B574E-B3D7-49ED-8E7E-E514882037AB}">
      <dsp:nvSpPr>
        <dsp:cNvPr id="0" name=""/>
        <dsp:cNvSpPr/>
      </dsp:nvSpPr>
      <dsp:spPr>
        <a:xfrm>
          <a:off x="0" y="4212052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Essa doutrina foi condenada no Concílio da Calcedônia, em 451.</a:t>
          </a:r>
          <a:endParaRPr lang="en-US" sz="1400" kern="1200"/>
        </a:p>
      </dsp:txBody>
      <dsp:txXfrm>
        <a:off x="38372" y="4250424"/>
        <a:ext cx="6020810" cy="7093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8442F4-4BCA-47F8-9D81-6F080007C0F4}">
      <dsp:nvSpPr>
        <dsp:cNvPr id="0" name=""/>
        <dsp:cNvSpPr/>
      </dsp:nvSpPr>
      <dsp:spPr>
        <a:xfrm>
          <a:off x="0" y="2061930"/>
          <a:ext cx="6097554" cy="1352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Resposta bíblica. Segundo a Bíblia, o Senhor Jesus é perfeito quanto à divindade e perfeito quanto à humanidade (</a:t>
          </a:r>
          <a:r>
            <a:rPr lang="pt-PT" sz="1500" kern="1200" dirty="0" err="1"/>
            <a:t>Rm</a:t>
          </a:r>
          <a:r>
            <a:rPr lang="pt-PT" sz="1500" kern="1200" dirty="0"/>
            <a:t> 9.5; </a:t>
          </a:r>
          <a:r>
            <a:rPr lang="pt-PT" sz="1500" kern="1200" dirty="0" err="1"/>
            <a:t>Fp</a:t>
          </a:r>
          <a:r>
            <a:rPr lang="pt-PT" sz="1500" kern="1200" dirty="0"/>
            <a:t> 2.5-11).</a:t>
          </a:r>
          <a:endParaRPr lang="en-US" sz="1500" kern="1200" dirty="0"/>
        </a:p>
      </dsp:txBody>
      <dsp:txXfrm>
        <a:off x="0" y="2061930"/>
        <a:ext cx="6097554" cy="1352849"/>
      </dsp:txXfrm>
    </dsp:sp>
    <dsp:sp modelId="{5F3BAAE7-E5D1-4E8D-BA69-D33F22C7C09C}">
      <dsp:nvSpPr>
        <dsp:cNvPr id="0" name=""/>
        <dsp:cNvSpPr/>
      </dsp:nvSpPr>
      <dsp:spPr>
        <a:xfrm rot="10800000">
          <a:off x="0" y="1540"/>
          <a:ext cx="6097554" cy="20806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b="1" kern="1200" dirty="0"/>
            <a:t>Ilustração</a:t>
          </a:r>
          <a:r>
            <a:rPr lang="pt-PT" sz="1500" kern="1200" dirty="0"/>
            <a:t>. O bronze é uma liga de cobre e estanho, de modo que nem é cobre e nem estanho, mas outro metal; quanto a cor verde, é uma mistura das cores azul e amarela. Assim como bronze não é cobre e nem estanho; e, o verde não é azul e nem amarelo, da mesma forma, de acordo com </a:t>
          </a:r>
          <a:r>
            <a:rPr lang="pt-PT" sz="1500" kern="1200" dirty="0" err="1"/>
            <a:t>Êutico</a:t>
          </a:r>
          <a:r>
            <a:rPr lang="pt-PT" sz="1500" kern="1200" dirty="0"/>
            <a:t>, as naturezas de Cristo não são divina nem humana.</a:t>
          </a:r>
          <a:endParaRPr lang="en-US" sz="1500" kern="1200" dirty="0"/>
        </a:p>
      </dsp:txBody>
      <dsp:txXfrm rot="10800000">
        <a:off x="0" y="1540"/>
        <a:ext cx="6097554" cy="13519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3F4CF-86BD-4295-A211-671462304F27}">
      <dsp:nvSpPr>
        <dsp:cNvPr id="0" name=""/>
        <dsp:cNvSpPr/>
      </dsp:nvSpPr>
      <dsp:spPr>
        <a:xfrm>
          <a:off x="0" y="0"/>
          <a:ext cx="4878043" cy="6906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300" kern="1200"/>
            <a:t>A encarnação do Verbo não é uma conversão ou transmutação de Deus em homem e nem de homem em Deus.</a:t>
          </a:r>
          <a:endParaRPr lang="en-US" sz="1300" kern="1200"/>
        </a:p>
      </dsp:txBody>
      <dsp:txXfrm>
        <a:off x="20228" y="20228"/>
        <a:ext cx="4074418" cy="650194"/>
      </dsp:txXfrm>
    </dsp:sp>
    <dsp:sp modelId="{C32A0BC2-B28A-4292-B05E-E4ABC2E2A94C}">
      <dsp:nvSpPr>
        <dsp:cNvPr id="0" name=""/>
        <dsp:cNvSpPr/>
      </dsp:nvSpPr>
      <dsp:spPr>
        <a:xfrm>
          <a:off x="408536" y="816223"/>
          <a:ext cx="4878043" cy="6906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300" kern="1200"/>
            <a:t>A distinção é precisa entre natureza e pessoa, diz o documento.</a:t>
          </a:r>
          <a:endParaRPr lang="en-US" sz="1300" kern="1200"/>
        </a:p>
      </dsp:txBody>
      <dsp:txXfrm>
        <a:off x="428764" y="836451"/>
        <a:ext cx="3980128" cy="650194"/>
      </dsp:txXfrm>
    </dsp:sp>
    <dsp:sp modelId="{37F42578-1D9A-4267-AD85-946E84DEEC43}">
      <dsp:nvSpPr>
        <dsp:cNvPr id="0" name=""/>
        <dsp:cNvSpPr/>
      </dsp:nvSpPr>
      <dsp:spPr>
        <a:xfrm>
          <a:off x="810974" y="1632446"/>
          <a:ext cx="4878043" cy="6906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300" kern="1200"/>
            <a:t>A união dessas duas naturezas é permanente como resultado da encarnação.</a:t>
          </a:r>
          <a:endParaRPr lang="en-US" sz="1300" kern="1200"/>
        </a:p>
      </dsp:txBody>
      <dsp:txXfrm>
        <a:off x="831202" y="1652674"/>
        <a:ext cx="3986225" cy="650194"/>
      </dsp:txXfrm>
    </dsp:sp>
    <dsp:sp modelId="{5993824B-CCC1-4393-87A5-031E71162DD9}">
      <dsp:nvSpPr>
        <dsp:cNvPr id="0" name=""/>
        <dsp:cNvSpPr/>
      </dsp:nvSpPr>
      <dsp:spPr>
        <a:xfrm>
          <a:off x="1219510" y="2448670"/>
          <a:ext cx="4878043" cy="6906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300" kern="1200"/>
            <a:t>O documento é uma interpretação precisa das Escrituras (Is 9.5; Jo 10.30-37).</a:t>
          </a:r>
          <a:endParaRPr lang="en-US" sz="1300" kern="1200"/>
        </a:p>
      </dsp:txBody>
      <dsp:txXfrm>
        <a:off x="1239738" y="2468898"/>
        <a:ext cx="3980128" cy="650194"/>
      </dsp:txXfrm>
    </dsp:sp>
    <dsp:sp modelId="{52C75284-68DE-41F7-B803-234D0A7D2594}">
      <dsp:nvSpPr>
        <dsp:cNvPr id="0" name=""/>
        <dsp:cNvSpPr/>
      </dsp:nvSpPr>
      <dsp:spPr>
        <a:xfrm>
          <a:off x="4429120" y="528975"/>
          <a:ext cx="448922" cy="4489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530127" y="528975"/>
        <a:ext cx="246908" cy="337814"/>
      </dsp:txXfrm>
    </dsp:sp>
    <dsp:sp modelId="{69552829-BF4B-4363-9166-CCB72CBB370C}">
      <dsp:nvSpPr>
        <dsp:cNvPr id="0" name=""/>
        <dsp:cNvSpPr/>
      </dsp:nvSpPr>
      <dsp:spPr>
        <a:xfrm>
          <a:off x="4837656" y="1345199"/>
          <a:ext cx="448922" cy="4489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938663" y="1345199"/>
        <a:ext cx="246908" cy="337814"/>
      </dsp:txXfrm>
    </dsp:sp>
    <dsp:sp modelId="{5C8F65E0-435C-4EF1-9BCC-DEA4F3094EA3}">
      <dsp:nvSpPr>
        <dsp:cNvPr id="0" name=""/>
        <dsp:cNvSpPr/>
      </dsp:nvSpPr>
      <dsp:spPr>
        <a:xfrm>
          <a:off x="5240094" y="2161422"/>
          <a:ext cx="448922" cy="4489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41101" y="2161422"/>
        <a:ext cx="246908" cy="3378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E535F-C785-4DF0-8B4F-1869FA3BE1DD}">
      <dsp:nvSpPr>
        <dsp:cNvPr id="0" name=""/>
        <dsp:cNvSpPr/>
      </dsp:nvSpPr>
      <dsp:spPr>
        <a:xfrm>
          <a:off x="0" y="791964"/>
          <a:ext cx="6172199" cy="1462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A483A-0362-4D4F-8425-39BF4FE57872}">
      <dsp:nvSpPr>
        <dsp:cNvPr id="0" name=""/>
        <dsp:cNvSpPr/>
      </dsp:nvSpPr>
      <dsp:spPr>
        <a:xfrm>
          <a:off x="442281" y="1120933"/>
          <a:ext cx="804148" cy="8041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70D9D-289F-4189-B0A7-2B8DAE949B5C}">
      <dsp:nvSpPr>
        <dsp:cNvPr id="0" name=""/>
        <dsp:cNvSpPr/>
      </dsp:nvSpPr>
      <dsp:spPr>
        <a:xfrm>
          <a:off x="1688711" y="791964"/>
          <a:ext cx="4483488" cy="1462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738" tIns="154738" rIns="154738" bIns="154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Essa formulação teológica fala das duas naturezas de Cristo em uma só pessoa:</a:t>
          </a:r>
          <a:endParaRPr lang="en-US" sz="1400" kern="1200"/>
        </a:p>
      </dsp:txBody>
      <dsp:txXfrm>
        <a:off x="1688711" y="791964"/>
        <a:ext cx="4483488" cy="1462087"/>
      </dsp:txXfrm>
    </dsp:sp>
    <dsp:sp modelId="{324C6BD3-E8DC-4CEC-A12F-D12FE5FBFA36}">
      <dsp:nvSpPr>
        <dsp:cNvPr id="0" name=""/>
        <dsp:cNvSpPr/>
      </dsp:nvSpPr>
      <dsp:spPr>
        <a:xfrm>
          <a:off x="0" y="2619573"/>
          <a:ext cx="6172199" cy="1462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E8818-9D26-4DBA-8D6F-3295B06E016A}">
      <dsp:nvSpPr>
        <dsp:cNvPr id="0" name=""/>
        <dsp:cNvSpPr/>
      </dsp:nvSpPr>
      <dsp:spPr>
        <a:xfrm>
          <a:off x="442281" y="2948543"/>
          <a:ext cx="804148" cy="8041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F8EEB-14A9-49F3-8A98-DE0532B78EA6}">
      <dsp:nvSpPr>
        <dsp:cNvPr id="0" name=""/>
        <dsp:cNvSpPr/>
      </dsp:nvSpPr>
      <dsp:spPr>
        <a:xfrm>
          <a:off x="1688711" y="2619573"/>
          <a:ext cx="4483488" cy="1462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738" tIns="154738" rIns="154738" bIns="154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"as propriedades de cada natureza permanecem intactas, concorrendo para formar uma só Pessoa e subsistência; não dividido ou separado em duas Pessoas, mas um só e mesmo Filho Unigênito, Deus Verbo, Jesus Cristo Senhor".</a:t>
          </a:r>
          <a:endParaRPr lang="en-US" sz="1400" kern="1200"/>
        </a:p>
      </dsp:txBody>
      <dsp:txXfrm>
        <a:off x="1688711" y="2619573"/>
        <a:ext cx="4483488" cy="146208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ACC71-D49B-4FFC-84CB-1E1A4F2C4458}">
      <dsp:nvSpPr>
        <dsp:cNvPr id="0" name=""/>
        <dsp:cNvSpPr/>
      </dsp:nvSpPr>
      <dsp:spPr>
        <a:xfrm>
          <a:off x="0" y="1746"/>
          <a:ext cx="6097554" cy="7920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4E612-5AC8-4D93-8596-63077FE2CED0}">
      <dsp:nvSpPr>
        <dsp:cNvPr id="0" name=""/>
        <dsp:cNvSpPr/>
      </dsp:nvSpPr>
      <dsp:spPr>
        <a:xfrm>
          <a:off x="239597" y="179959"/>
          <a:ext cx="436056" cy="4356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0449E-04F4-480C-BEFA-D362944327F6}">
      <dsp:nvSpPr>
        <dsp:cNvPr id="0" name=""/>
        <dsp:cNvSpPr/>
      </dsp:nvSpPr>
      <dsp:spPr>
        <a:xfrm>
          <a:off x="915251" y="1746"/>
          <a:ext cx="5168207" cy="816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46" tIns="86446" rIns="86446" bIns="864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Quando a doutrina monofisista foi rejeitada juntamente com o nestorianismo, houve reação.</a:t>
          </a:r>
          <a:endParaRPr lang="en-US" sz="1400" kern="1200"/>
        </a:p>
      </dsp:txBody>
      <dsp:txXfrm>
        <a:off x="915251" y="1746"/>
        <a:ext cx="5168207" cy="816808"/>
      </dsp:txXfrm>
    </dsp:sp>
    <dsp:sp modelId="{442DDB16-5F2D-4260-9D85-6A7FB3E3E30D}">
      <dsp:nvSpPr>
        <dsp:cNvPr id="0" name=""/>
        <dsp:cNvSpPr/>
      </dsp:nvSpPr>
      <dsp:spPr>
        <a:xfrm>
          <a:off x="0" y="1022756"/>
          <a:ext cx="6097554" cy="7920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1F3438-1A6C-40E6-BB07-144E074C9862}">
      <dsp:nvSpPr>
        <dsp:cNvPr id="0" name=""/>
        <dsp:cNvSpPr/>
      </dsp:nvSpPr>
      <dsp:spPr>
        <a:xfrm>
          <a:off x="239597" y="1200969"/>
          <a:ext cx="436056" cy="4356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2DABF-140E-4D53-9D2C-6AEDA96FCBFA}">
      <dsp:nvSpPr>
        <dsp:cNvPr id="0" name=""/>
        <dsp:cNvSpPr/>
      </dsp:nvSpPr>
      <dsp:spPr>
        <a:xfrm>
          <a:off x="915251" y="1022756"/>
          <a:ext cx="5168207" cy="816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46" tIns="86446" rIns="86446" bIns="864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Jacob Baradeus (500-578), um monge sírio, liderou o grupo monofisista e preservou a tradição siro-monofisista, conhecida como tradição jacobita.</a:t>
          </a:r>
          <a:endParaRPr lang="en-US" sz="1400" kern="1200"/>
        </a:p>
      </dsp:txBody>
      <dsp:txXfrm>
        <a:off x="915251" y="1022756"/>
        <a:ext cx="5168207" cy="816808"/>
      </dsp:txXfrm>
    </dsp:sp>
    <dsp:sp modelId="{44BF879F-9529-4672-9D96-5E43510C7EC5}">
      <dsp:nvSpPr>
        <dsp:cNvPr id="0" name=""/>
        <dsp:cNvSpPr/>
      </dsp:nvSpPr>
      <dsp:spPr>
        <a:xfrm>
          <a:off x="0" y="2043767"/>
          <a:ext cx="6097554" cy="7920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CB12F-EFE8-4CC4-8D5A-97697DB2C0B3}">
      <dsp:nvSpPr>
        <dsp:cNvPr id="0" name=""/>
        <dsp:cNvSpPr/>
      </dsp:nvSpPr>
      <dsp:spPr>
        <a:xfrm>
          <a:off x="239597" y="2221979"/>
          <a:ext cx="436056" cy="4356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AE93C-F17A-4144-897A-ACA81B087CC4}">
      <dsp:nvSpPr>
        <dsp:cNvPr id="0" name=""/>
        <dsp:cNvSpPr/>
      </dsp:nvSpPr>
      <dsp:spPr>
        <a:xfrm>
          <a:off x="915251" y="2043767"/>
          <a:ext cx="5168207" cy="816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46" tIns="86446" rIns="86446" bIns="864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Ele e seus seguidores rejeitaram a decisão do Concílio de Calcedônia.</a:t>
          </a:r>
          <a:endParaRPr lang="en-US" sz="1400" kern="1200"/>
        </a:p>
      </dsp:txBody>
      <dsp:txXfrm>
        <a:off x="915251" y="2043767"/>
        <a:ext cx="5168207" cy="81680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FC191-7FE0-4763-954B-AA70E27E4722}">
      <dsp:nvSpPr>
        <dsp:cNvPr id="0" name=""/>
        <dsp:cNvSpPr/>
      </dsp:nvSpPr>
      <dsp:spPr>
        <a:xfrm>
          <a:off x="0" y="1727562"/>
          <a:ext cx="6097554" cy="11334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/>
            <a:t>É importante conhecer a cristologia dessa tradição cristã e saber como responder seus questionamentos, e, sobretudo, conservar a fé no Jesus, o Deus que se fez homem o Emanuel, "Deus Conosco" (Mt 1.23); o Deus "que se manifestou em carne" (1 Tm 3.16).</a:t>
          </a:r>
          <a:endParaRPr lang="en-US" sz="1600" kern="1200"/>
        </a:p>
      </dsp:txBody>
      <dsp:txXfrm>
        <a:off x="0" y="1727562"/>
        <a:ext cx="6097554" cy="1133468"/>
      </dsp:txXfrm>
    </dsp:sp>
    <dsp:sp modelId="{6F57F060-00DE-4BC2-BEC3-6C378E608ECE}">
      <dsp:nvSpPr>
        <dsp:cNvPr id="0" name=""/>
        <dsp:cNvSpPr/>
      </dsp:nvSpPr>
      <dsp:spPr>
        <a:xfrm rot="10800000">
          <a:off x="0" y="1290"/>
          <a:ext cx="6097554" cy="174327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/>
            <a:t>Quem são eles hoje? São as igrejas ortodoxas, cóptica, armênia, abissínia e jacobitas.</a:t>
          </a:r>
          <a:endParaRPr lang="en-US" sz="1600" kern="1200"/>
        </a:p>
      </dsp:txBody>
      <dsp:txXfrm rot="10800000">
        <a:off x="0" y="1290"/>
        <a:ext cx="6097554" cy="113272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7FF9B-F81B-48AA-9928-482B46E965B6}">
      <dsp:nvSpPr>
        <dsp:cNvPr id="0" name=""/>
        <dsp:cNvSpPr/>
      </dsp:nvSpPr>
      <dsp:spPr>
        <a:xfrm>
          <a:off x="0" y="75583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Do verbo grego kenoō, significa "esvaziar" (Fp 2.7).</a:t>
          </a:r>
          <a:endParaRPr lang="en-US" sz="1400" kern="1200"/>
        </a:p>
      </dsp:txBody>
      <dsp:txXfrm>
        <a:off x="38372" y="113955"/>
        <a:ext cx="6020810" cy="709304"/>
      </dsp:txXfrm>
    </dsp:sp>
    <dsp:sp modelId="{36A678F9-A61C-4707-AE6F-16B4890AA585}">
      <dsp:nvSpPr>
        <dsp:cNvPr id="0" name=""/>
        <dsp:cNvSpPr/>
      </dsp:nvSpPr>
      <dsp:spPr>
        <a:xfrm>
          <a:off x="0" y="901951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A doutrina kenótica afirma que Jesus, enquanto esteve na Terra, esvaziou a si mesma dos atributos divinos.</a:t>
          </a:r>
          <a:endParaRPr lang="en-US" sz="1400" kern="1200"/>
        </a:p>
      </dsp:txBody>
      <dsp:txXfrm>
        <a:off x="38372" y="940323"/>
        <a:ext cx="6020810" cy="709304"/>
      </dsp:txXfrm>
    </dsp:sp>
    <dsp:sp modelId="{23B3145F-789E-4BF5-8DC2-99CB49D9FC30}">
      <dsp:nvSpPr>
        <dsp:cNvPr id="0" name=""/>
        <dsp:cNvSpPr/>
      </dsp:nvSpPr>
      <dsp:spPr>
        <a:xfrm>
          <a:off x="0" y="1728319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São duas linhas principais, o Verbo possuía os atributos divinos, mas escolheu não os usar; e, as prerrogativas da deidade foram usadas, mas na submissão do Pai e na direção do Espírito Santo.</a:t>
          </a:r>
          <a:endParaRPr lang="en-US" sz="1400" kern="1200"/>
        </a:p>
      </dsp:txBody>
      <dsp:txXfrm>
        <a:off x="38372" y="1766691"/>
        <a:ext cx="6020810" cy="709304"/>
      </dsp:txXfrm>
    </dsp:sp>
    <dsp:sp modelId="{D6626191-17DC-4F69-A9C5-6690177B89E9}">
      <dsp:nvSpPr>
        <dsp:cNvPr id="0" name=""/>
        <dsp:cNvSpPr/>
      </dsp:nvSpPr>
      <dsp:spPr>
        <a:xfrm>
          <a:off x="0" y="2554688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Entendemos que, sem atributos divinos, Jesus é menos que Deus.</a:t>
          </a:r>
          <a:endParaRPr lang="en-US" sz="1400" kern="1200"/>
        </a:p>
      </dsp:txBody>
      <dsp:txXfrm>
        <a:off x="38372" y="2593060"/>
        <a:ext cx="6020810" cy="70930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99CFB-2F54-44C5-82B1-8E2AA4CB4E63}">
      <dsp:nvSpPr>
        <dsp:cNvPr id="0" name=""/>
        <dsp:cNvSpPr/>
      </dsp:nvSpPr>
      <dsp:spPr>
        <a:xfrm>
          <a:off x="0" y="75583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O kenosis é o "esvaziamento" de Cristo.</a:t>
          </a:r>
          <a:endParaRPr lang="en-US" sz="1400" kern="1200"/>
        </a:p>
      </dsp:txBody>
      <dsp:txXfrm>
        <a:off x="38372" y="113955"/>
        <a:ext cx="6020810" cy="709304"/>
      </dsp:txXfrm>
    </dsp:sp>
    <dsp:sp modelId="{0EC8E66D-F26B-4893-BCE4-00DD9DCDA047}">
      <dsp:nvSpPr>
        <dsp:cNvPr id="0" name=""/>
        <dsp:cNvSpPr/>
      </dsp:nvSpPr>
      <dsp:spPr>
        <a:xfrm>
          <a:off x="0" y="901951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Isso foi uma condição para o seu messiado e por isso Ele abriu mão de sua glória celeste (Jo 17.5).</a:t>
          </a:r>
          <a:endParaRPr lang="en-US" sz="1400" kern="1200"/>
        </a:p>
      </dsp:txBody>
      <dsp:txXfrm>
        <a:off x="38372" y="940323"/>
        <a:ext cx="6020810" cy="709304"/>
      </dsp:txXfrm>
    </dsp:sp>
    <dsp:sp modelId="{BEE34EA3-4A16-4227-A8E7-3E162DC120D7}">
      <dsp:nvSpPr>
        <dsp:cNvPr id="0" name=""/>
        <dsp:cNvSpPr/>
      </dsp:nvSpPr>
      <dsp:spPr>
        <a:xfrm>
          <a:off x="0" y="1728319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Jesus revelou sua natureza divina quando esteve na Terra, Ele agiu como Deus, pois perdoou pecados (Mc 2.5-7; Lc 7.48), recebeu adoração (Mt 8.2; 9.18; 15.25; Jo 9.38), repreendeu a fúria do mar (Mt 8.26, 27; Mc 4.39).</a:t>
          </a:r>
          <a:endParaRPr lang="en-US" sz="1400" kern="1200"/>
        </a:p>
      </dsp:txBody>
      <dsp:txXfrm>
        <a:off x="38372" y="1766691"/>
        <a:ext cx="6020810" cy="709304"/>
      </dsp:txXfrm>
    </dsp:sp>
    <dsp:sp modelId="{34278B19-68E7-4CAB-91E1-775F1E00570F}">
      <dsp:nvSpPr>
        <dsp:cNvPr id="0" name=""/>
        <dsp:cNvSpPr/>
      </dsp:nvSpPr>
      <dsp:spPr>
        <a:xfrm>
          <a:off x="0" y="2554688"/>
          <a:ext cx="6097554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Somente Deus tem esse poder (Sl 65.7; 89.9).</a:t>
          </a:r>
          <a:endParaRPr lang="en-US" sz="1400" kern="1200"/>
        </a:p>
      </dsp:txBody>
      <dsp:txXfrm>
        <a:off x="38372" y="2593060"/>
        <a:ext cx="6020810" cy="70930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92E36-6AD3-4AA6-8571-3A498AA1018E}">
      <dsp:nvSpPr>
        <dsp:cNvPr id="0" name=""/>
        <dsp:cNvSpPr/>
      </dsp:nvSpPr>
      <dsp:spPr>
        <a:xfrm>
          <a:off x="0" y="2061930"/>
          <a:ext cx="6097554" cy="1352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kern="1200"/>
            <a:t>Com isso aprendemos que o que parece certo e a escolha popular nem sempre representam a verdade (At 8.9-11).</a:t>
          </a:r>
          <a:endParaRPr lang="en-US" sz="1900" kern="1200"/>
        </a:p>
      </dsp:txBody>
      <dsp:txXfrm>
        <a:off x="0" y="2061930"/>
        <a:ext cx="6097554" cy="1352849"/>
      </dsp:txXfrm>
    </dsp:sp>
    <dsp:sp modelId="{2DA0D664-A7AE-4B1E-9F0E-839BE0FE9D5D}">
      <dsp:nvSpPr>
        <dsp:cNvPr id="0" name=""/>
        <dsp:cNvSpPr/>
      </dsp:nvSpPr>
      <dsp:spPr>
        <a:xfrm rot="10800000">
          <a:off x="0" y="1540"/>
          <a:ext cx="6097554" cy="20806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kern="1200"/>
            <a:t>O catolicismo romano adotou o termo "mãe de Deus" de Cirilo, ou seja, um pensamento antibíblico que se desenvolveu numa teologia e permanece até hoje por conta da sua popularidade.</a:t>
          </a:r>
          <a:endParaRPr lang="en-US" sz="1900" kern="1200"/>
        </a:p>
      </dsp:txBody>
      <dsp:txXfrm rot="10800000">
        <a:off x="0" y="1540"/>
        <a:ext cx="6097554" cy="1351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A9E51-285B-8570-EBB9-3A84B5CC2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815BEC-1A4B-8E01-D683-81FAFC852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F6D955C-64C9-1492-5884-BD716D0A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616E15E-57D9-1EF3-64C0-689DDC0EF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84FDC90-4563-E972-8656-33A997E4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13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386BA-7249-ADD1-DE26-C70EE0A5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63E13CF-3150-5563-1C85-3D929790F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59DDA4A-97A2-605D-F1D3-FC35DA93D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1E13DC9-1246-C6E9-470B-504A5F2D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031EB0F-54DF-9033-A73E-91B624197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901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AE98B-89A8-BA89-6439-BC4186E1E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5FE1D00-2EF3-EA35-41DA-7F955BC40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77917D9-45F3-1C6B-98B4-2B7C3A45A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D9DA170-1F75-0C29-E7F4-4708BC023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5B10643-4AD7-76DB-0B1D-8B2CEAB6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436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CAE6F-B651-E66B-BCF4-04F7ADD2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393CD3D-BA7B-328B-836F-879EDD798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BF2145B-3260-E504-432F-F0ED04930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C8C95BF-1965-4E95-3150-2660264F0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65205FF-A8C6-DD6E-0196-DA6B3F3E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855BD3A-D3AF-6904-A19B-103A3B98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946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973215-C27B-6580-1043-03B51CC89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B9387FC-1339-61CC-630A-E2C71E563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1FD877E-A5B5-D494-0FEE-E44B74B40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D59FA5E-7EC8-0695-CCAD-24F6928C4A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FDA3F8D2-89A3-4BD5-CE3C-6A6A3FCAE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4E73B11D-9F9C-AC7F-F97A-566547CAB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E7751EB-E240-E7D2-746E-A1E9DE6B0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90C40A5-96D4-2D15-EA13-0A0BEECB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795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6F2350-B1CE-2390-A9A0-49FF723A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2A8B328-A56B-0374-D36A-59ADB58C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A8F5856-D10A-4C37-E209-60D31FDC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9DD51B8-5587-5275-AEC5-6578044A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210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8565AF20-8C21-93D4-6B15-49DF97075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42A5EA95-1B09-B1C0-6204-48CDB3B1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A33A8D4-AEA6-8E70-7187-2CCC3434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722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029BB-84CC-7492-2648-D5E682497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AEA075B-271B-7880-B5B2-09F34F672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E005646-5EAE-C14A-22B8-CE3F1835E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1E38277-9DE5-83EE-4599-129AAF65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FDBCEFF-474F-3B40-8EF3-1421C416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6358AD2-9ED6-0884-26D9-1CD9F0B8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978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5F6EC-93CB-B6B7-D561-1C27B63E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4BEE696-0D83-383C-C396-5EC856493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E35DEDE-C550-3C62-86E9-74652748A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87FFB2-C550-2C95-1187-92571E48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5A44E47-6830-AA9C-48D8-CEFE65BA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07B74E7-07E5-357F-9EE3-AD11095F5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809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8D376B-D9B0-739E-03FF-1DD1020D4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71CB9F2-86DA-C0AA-0B04-C6AC4147A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1D19175-9992-27BB-05F9-40B2B136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DA0E47D-6E85-580E-1F60-9F72645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5620CCF-D041-9244-224D-80950B1A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2688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9CF2DD-023B-6422-5D35-4A72B91A6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E8997D8-1273-511F-6528-2D5BE9A5D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32E62F0-9C07-2CF0-F493-A54E08920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D5ABB0A-3096-585D-62A6-73D72B04E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811A47A-CB18-3BEA-BA5A-65DE479BC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989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28070D4-D7C9-D040-3F4B-53F50D53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272466C-DB47-C718-9F89-4277705E4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10150E9-BCBE-3DF9-A133-D9683F9F8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2B4C0-37E5-44E1-A674-E39A876FCC44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EEB769E-8D86-A2BA-E11D-C240B4D7C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FA41C5-2E8F-C341-1BA9-540BB4223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A9E99-3F8A-4646-A840-0B78E4973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272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41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 descr="Uma imagem com texto, Panfleto, captura de ecrã, mamífero&#10;&#10;Descrição gerada automaticamente">
            <a:extLst>
              <a:ext uri="{FF2B5EF4-FFF2-40B4-BE49-F238E27FC236}">
                <a16:creationId xmlns:a16="http://schemas.microsoft.com/office/drawing/2014/main" id="{C141B314-D562-B12A-9105-6A3627834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50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B3C1D-69FF-F8F8-5223-601230C3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pt-PT" sz="4800"/>
              <a:t>Em Defesa da Fé Cristã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8B04B7-BAA5-AF00-D272-0DA2A7CD4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pt-PT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COMBATENDO AS ANTIGAS HERESIAS QUE SE APRESENTAM COM NOVA APARENCIA</a:t>
            </a:r>
          </a:p>
        </p:txBody>
      </p:sp>
      <p:pic>
        <p:nvPicPr>
          <p:cNvPr id="4" name="Imagem 3" descr="Uma imagem com texto, livro, cão, Capa de livro&#10;&#10;Descrição gerada automaticamente">
            <a:extLst>
              <a:ext uri="{FF2B5EF4-FFF2-40B4-BE49-F238E27FC236}">
                <a16:creationId xmlns:a16="http://schemas.microsoft.com/office/drawing/2014/main" id="{2ACE4B6A-3426-AE49-5A1C-A88324843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630" y="463404"/>
            <a:ext cx="3609575" cy="555319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10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CEBD84C-163F-0E89-0FC2-0A2E101D9C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39" b="56944"/>
          <a:stretch/>
        </p:blipFill>
        <p:spPr>
          <a:xfrm>
            <a:off x="643467" y="1717026"/>
            <a:ext cx="5294716" cy="342394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71357D7D-AFAE-F8A9-29E8-28BB6F7922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706" b="35867"/>
          <a:stretch/>
        </p:blipFill>
        <p:spPr>
          <a:xfrm>
            <a:off x="6253817" y="2606116"/>
            <a:ext cx="5294715" cy="164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32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9B900-7F57-DD31-56B8-70883808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LEITURA BÍBLICA EM CLASSE</a:t>
            </a:r>
            <a:r>
              <a:rPr lang="pt-PT" sz="2800" b="1" dirty="0"/>
              <a:t>: </a:t>
            </a:r>
            <a:r>
              <a:rPr lang="pt-PT" sz="2800" dirty="0"/>
              <a:t>Romanos 1.1-4; Filipenses 2.5-11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391A9C-0B49-F7CE-7C15-E24FCFD81B1C}"/>
              </a:ext>
            </a:extLst>
          </p:cNvPr>
          <p:cNvSpPr txBox="1"/>
          <p:nvPr/>
        </p:nvSpPr>
        <p:spPr>
          <a:xfrm>
            <a:off x="838199" y="1443841"/>
            <a:ext cx="1058246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Romanos 1</a:t>
            </a:r>
          </a:p>
          <a:p>
            <a:endParaRPr lang="pt-PT" dirty="0"/>
          </a:p>
          <a:p>
            <a:r>
              <a:rPr lang="pt-PT" sz="2400" b="1" dirty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pt-PT" sz="2400" dirty="0">
                <a:solidFill>
                  <a:schemeClr val="accent6">
                    <a:lumMod val="50000"/>
                  </a:schemeClr>
                </a:solidFill>
              </a:rPr>
              <a:t> -</a:t>
            </a:r>
            <a:r>
              <a:rPr lang="pt-PT" sz="2400" dirty="0"/>
              <a:t> Paulo, servo de Jesus Cristo, chamado para apóstolo, separado para o evangelho de Deus,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pt-PT" sz="2400" dirty="0"/>
              <a:t> - o qual antes havia prometido pelos seus profetas nas Santas Escrituras,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pt-PT" sz="2400" dirty="0"/>
              <a:t> - acerca de seu Filho, que nasceu da descendência de Davi segundo a carne,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chemeClr val="accent6">
                    <a:lumMod val="50000"/>
                  </a:schemeClr>
                </a:solidFill>
              </a:rPr>
              <a:t>4</a:t>
            </a:r>
            <a:r>
              <a:rPr lang="pt-PT" sz="2400" dirty="0"/>
              <a:t> - declarado Filho de Deus em poder, segundo o Espírito de santificação, pela ressurreição dos mortos, - Jesus Cristo, nosso Senhor.</a:t>
            </a:r>
          </a:p>
        </p:txBody>
      </p:sp>
    </p:spTree>
    <p:extLst>
      <p:ext uri="{BB962C8B-B14F-4D97-AF65-F5344CB8AC3E}">
        <p14:creationId xmlns:p14="http://schemas.microsoft.com/office/powerpoint/2010/main" val="250275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9B900-7F57-DD31-56B8-70883808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LEITURA BÍBLICA EM CLASSE</a:t>
            </a:r>
            <a:r>
              <a:rPr lang="pt-PT" sz="2800" b="1" dirty="0"/>
              <a:t>: </a:t>
            </a:r>
            <a:r>
              <a:rPr lang="pt-PT" sz="2800" dirty="0"/>
              <a:t>Romanos 1.1-4; Filipenses 2.5-11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391A9C-0B49-F7CE-7C15-E24FCFD81B1C}"/>
              </a:ext>
            </a:extLst>
          </p:cNvPr>
          <p:cNvSpPr txBox="1"/>
          <p:nvPr/>
        </p:nvSpPr>
        <p:spPr>
          <a:xfrm>
            <a:off x="838199" y="1443841"/>
            <a:ext cx="1058246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Filipenses 2</a:t>
            </a:r>
          </a:p>
          <a:p>
            <a:endParaRPr lang="pt-PT" sz="2400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pt-PT" dirty="0"/>
              <a:t> - De sorte que haja em vós o mesmo sentimento que houve também em Cristo Jesus,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pt-PT" dirty="0"/>
              <a:t> - que, sendo em forma de Deus, não teve por usurpação ser igual a Deus.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7</a:t>
            </a:r>
            <a:r>
              <a:rPr lang="pt-PT" dirty="0"/>
              <a:t> - Mas aniquilou-se a si mesmo, tomando a forma de servo, fazendo-se semelhante aos homens;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8 </a:t>
            </a:r>
            <a:r>
              <a:rPr lang="pt-PT" dirty="0"/>
              <a:t>- e, achado na forma de homem, humilhou-se a si mesmo, sendo obediente até à morte e morte de cruz.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9</a:t>
            </a:r>
            <a:r>
              <a:rPr lang="pt-PT" dirty="0"/>
              <a:t> - Pelo que também Deus o exaltou soberanamente e lhe deu um nome que é sobre todo o nome,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pt-PT" dirty="0"/>
              <a:t> - para que ao nome de Jesus se dobre todo joelho dos que estão nos céus, e na terra, e debaixo da terra,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11</a:t>
            </a:r>
            <a:r>
              <a:rPr lang="pt-PT" dirty="0"/>
              <a:t> - e toda língua confesse que Jesus Cristo é o Senhor, para glória de Deus Pai.</a:t>
            </a:r>
          </a:p>
        </p:txBody>
      </p:sp>
    </p:spTree>
    <p:extLst>
      <p:ext uri="{BB962C8B-B14F-4D97-AF65-F5344CB8AC3E}">
        <p14:creationId xmlns:p14="http://schemas.microsoft.com/office/powerpoint/2010/main" val="55694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B3C1D-69FF-F8F8-5223-601230C3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7"/>
            <a:ext cx="6117158" cy="4175166"/>
          </a:xfrm>
        </p:spPr>
        <p:txBody>
          <a:bodyPr anchor="ctr">
            <a:normAutofit/>
          </a:bodyPr>
          <a:lstStyle/>
          <a:p>
            <a:pPr algn="r"/>
            <a:r>
              <a:rPr lang="pt-PT" sz="7400"/>
              <a:t>As Naturezas Humanas e Divinas de Jesus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8B04B7-BAA5-AF00-D272-0DA2A7CD4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6955" y="2573422"/>
            <a:ext cx="3113064" cy="1795378"/>
          </a:xfrm>
        </p:spPr>
        <p:txBody>
          <a:bodyPr anchor="ctr">
            <a:normAutofit/>
          </a:bodyPr>
          <a:lstStyle/>
          <a:p>
            <a:pPr algn="l"/>
            <a:r>
              <a:rPr lang="pt-PT" b="1" dirty="0"/>
              <a:t>1º Tópico</a:t>
            </a:r>
            <a:endParaRPr lang="pt-PT" b="1"/>
          </a:p>
          <a:p>
            <a:pPr algn="l"/>
            <a:r>
              <a:rPr lang="pt-PT" dirty="0"/>
              <a:t>O ENSINO BÍBLICO DA DUPLA NATUREZA DE JESUS</a:t>
            </a:r>
            <a:endParaRPr lang="pt-PT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61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B3C1D-69FF-F8F8-5223-601230C3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pt-PT" sz="4800"/>
              <a:t>As Naturezas Humanas e Divinas de Jesus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8B04B7-BAA5-AF00-D272-0DA2A7CD4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pt-PT">
                <a:solidFill>
                  <a:srgbClr val="FFFFFF"/>
                </a:solidFill>
              </a:rPr>
              <a:t>PONTO 1</a:t>
            </a:r>
          </a:p>
          <a:p>
            <a:pPr algn="l"/>
            <a:r>
              <a:rPr lang="pt-PT">
                <a:solidFill>
                  <a:srgbClr val="FFFFFF"/>
                </a:solidFill>
              </a:rPr>
              <a:t>1. "Descendência de Davi segundo a carne" (Rm 1.3).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D16C7E-5B34-17A2-5C76-F96BCDED06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2" b="66907"/>
          <a:stretch/>
        </p:blipFill>
        <p:spPr>
          <a:xfrm>
            <a:off x="6573907" y="1981008"/>
            <a:ext cx="5163022" cy="2517985"/>
          </a:xfrm>
          <a:prstGeom prst="rect">
            <a:avLst/>
          </a:prstGeom>
          <a:scene3d>
            <a:camera prst="orthographicFront">
              <a:rot lat="0" lon="0" rev="21593999"/>
            </a:camera>
            <a:lightRig rig="threePt" dir="t"/>
          </a:scene3d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39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3BEAE6-546F-42AC-2B27-6B7E7ABA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graphicFrame>
        <p:nvGraphicFramePr>
          <p:cNvPr id="11" name="Marcador de Posição de Conteúdo 2">
            <a:extLst>
              <a:ext uri="{FF2B5EF4-FFF2-40B4-BE49-F238E27FC236}">
                <a16:creationId xmlns:a16="http://schemas.microsoft.com/office/drawing/2014/main" id="{353FC34A-1409-F6B9-6CD9-A02B4641B18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869718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B239B88-11FC-CA1C-45AD-8552C5AAE7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PT" dirty="0"/>
              <a:t>A sua linhagem está registrada na introdução do Evangelho de Mateus e no capítulo 3 de Lucas.</a:t>
            </a:r>
          </a:p>
          <a:p>
            <a:r>
              <a:rPr lang="pt-PT" dirty="0"/>
              <a:t>Jesus foi concebido no ventre de Maria, uma virgem de Israel, pelo Espírito Santo (</a:t>
            </a:r>
            <a:r>
              <a:rPr lang="pt-PT" dirty="0" err="1"/>
              <a:t>Mt</a:t>
            </a:r>
            <a:r>
              <a:rPr lang="pt-PT" dirty="0"/>
              <a:t> 1.20; </a:t>
            </a:r>
            <a:r>
              <a:rPr lang="pt-PT" dirty="0" err="1"/>
              <a:t>Lc</a:t>
            </a:r>
            <a:r>
              <a:rPr lang="pt-PT" dirty="0"/>
              <a:t> 1.35). Aí está o elo humano-divino, as duas naturezas do Senhor Jesus.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0DB6F6E-045B-5D36-ACF2-916A0E252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365125"/>
            <a:ext cx="1051560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22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B3C1D-69FF-F8F8-5223-601230C3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pt-PT" sz="4800"/>
              <a:t>As Naturezas Humanas e Divinas de Jesus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8B04B7-BAA5-AF00-D272-0DA2A7CD4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pt-PT" dirty="0">
                <a:solidFill>
                  <a:srgbClr val="FFFFFF"/>
                </a:solidFill>
              </a:rPr>
              <a:t>Ponto 2 "Declarado Filho de Deus em poder" (v. 4).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D16C7E-5B34-17A2-5C76-F96BCDED06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2" b="66907"/>
          <a:stretch/>
        </p:blipFill>
        <p:spPr>
          <a:xfrm>
            <a:off x="6573907" y="1981008"/>
            <a:ext cx="5163022" cy="2517985"/>
          </a:xfrm>
          <a:prstGeom prst="rect">
            <a:avLst/>
          </a:prstGeom>
          <a:scene3d>
            <a:camera prst="orthographicFront">
              <a:rot lat="0" lon="0" rev="21593999"/>
            </a:camera>
            <a:lightRig rig="threePt" dir="t"/>
          </a:scene3d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97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captura de ecrã, natureza, debaixo de água, céu&#10;&#10;Descrição gerada automaticamente">
            <a:extLst>
              <a:ext uri="{FF2B5EF4-FFF2-40B4-BE49-F238E27FC236}">
                <a16:creationId xmlns:a16="http://schemas.microsoft.com/office/drawing/2014/main" id="{09408303-0A59-CC0B-D7AC-14627C69B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0" y="332112"/>
            <a:ext cx="10515600" cy="1419225"/>
          </a:xfrm>
          <a:prstGeom prst="rect">
            <a:avLst/>
          </a:prstGeom>
        </p:spPr>
      </p:pic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678CB0B-3487-3171-257B-EF45ED7F24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Essa expressão indica a divindade de Jesus e isso é reforçado logo em seguida pelas palavras "Jesus Cristo, nosso Senhor".</a:t>
            </a:r>
          </a:p>
        </p:txBody>
      </p:sp>
      <p:graphicFrame>
        <p:nvGraphicFramePr>
          <p:cNvPr id="7" name="Marcador de Posição de Conteúdo 3">
            <a:extLst>
              <a:ext uri="{FF2B5EF4-FFF2-40B4-BE49-F238E27FC236}">
                <a16:creationId xmlns:a16="http://schemas.microsoft.com/office/drawing/2014/main" id="{C1A21F33-2E34-F598-A212-3E8381D932C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04174345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874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B3C1D-69FF-F8F8-5223-601230C3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pt-PT" sz="4800"/>
              <a:t>As Naturezas Humanas e Divinas de Jesus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8B04B7-BAA5-AF00-D272-0DA2A7CD4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pt-PT" dirty="0">
                <a:solidFill>
                  <a:srgbClr val="FFFFFF"/>
                </a:solidFill>
              </a:rPr>
              <a:t>Ponto 3. O antigo hino cristológico (</a:t>
            </a:r>
            <a:r>
              <a:rPr lang="pt-PT" dirty="0" err="1">
                <a:solidFill>
                  <a:srgbClr val="FFFFFF"/>
                </a:solidFill>
              </a:rPr>
              <a:t>Fp</a:t>
            </a:r>
            <a:r>
              <a:rPr lang="pt-PT" dirty="0">
                <a:solidFill>
                  <a:srgbClr val="FFFFFF"/>
                </a:solidFill>
              </a:rPr>
              <a:t> 2.5,6).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D16C7E-5B34-17A2-5C76-F96BCDED06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2" b="66907"/>
          <a:stretch/>
        </p:blipFill>
        <p:spPr>
          <a:xfrm>
            <a:off x="6573907" y="1981008"/>
            <a:ext cx="5163022" cy="2517985"/>
          </a:xfrm>
          <a:prstGeom prst="rect">
            <a:avLst/>
          </a:prstGeom>
          <a:scene3d>
            <a:camera prst="orthographicFront">
              <a:rot lat="0" lon="0" rev="21593999"/>
            </a:camera>
            <a:lightRig rig="threePt" dir="t"/>
          </a:scene3d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5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nuvem, ar livre, céu, cemitério&#10;&#10;Descrição gerada automaticamente">
            <a:extLst>
              <a:ext uri="{FF2B5EF4-FFF2-40B4-BE49-F238E27FC236}">
                <a16:creationId xmlns:a16="http://schemas.microsoft.com/office/drawing/2014/main" id="{89D2A60A-A1E3-6384-3CBA-61A3F499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65124"/>
            <a:ext cx="10515599" cy="1325563"/>
          </a:xfrm>
          <a:prstGeom prst="rect">
            <a:avLst/>
          </a:prstGeom>
        </p:spPr>
      </p:pic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3C6C8E9-DC83-9EB8-54B0-5E93F8A9D4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O texto está dizendo que embora Jesus sendo Deus, não usou as prerrogativas da divindade durante seu ministério terreno e, mesmo que fizesse uso delas, não consideraria isso uma usurpação.</a:t>
            </a:r>
          </a:p>
        </p:txBody>
      </p:sp>
      <p:graphicFrame>
        <p:nvGraphicFramePr>
          <p:cNvPr id="9" name="Marcador de Posição de Conteúdo 3">
            <a:extLst>
              <a:ext uri="{FF2B5EF4-FFF2-40B4-BE49-F238E27FC236}">
                <a16:creationId xmlns:a16="http://schemas.microsoft.com/office/drawing/2014/main" id="{9E99D461-2FDB-ACC5-797F-4FA125AA3E0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714421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560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484D5-7455-B3AD-0761-8232E97B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87CA44-DEF3-34A6-4CD6-031067137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2º Tópico</a:t>
            </a:r>
          </a:p>
          <a:p>
            <a:r>
              <a:rPr lang="pt-PT" dirty="0"/>
              <a:t>II - AS HERESIAS CONTRA O ENSINO BÍBLICO DA DUPLA NATUREZA DE JESUS</a:t>
            </a:r>
          </a:p>
          <a:p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A6E429-C328-71E9-BF5B-5A9C5CFF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67" t="24679" r="6959" b="34808"/>
          <a:stretch/>
        </p:blipFill>
        <p:spPr>
          <a:xfrm>
            <a:off x="836612" y="2927021"/>
            <a:ext cx="3763544" cy="994431"/>
          </a:xfrm>
          <a:prstGeom prst="rect">
            <a:avLst/>
          </a:prstGeom>
        </p:spPr>
      </p:pic>
      <p:graphicFrame>
        <p:nvGraphicFramePr>
          <p:cNvPr id="7" name="Marcador de Posição da Imagem 2">
            <a:extLst>
              <a:ext uri="{FF2B5EF4-FFF2-40B4-BE49-F238E27FC236}">
                <a16:creationId xmlns:a16="http://schemas.microsoft.com/office/drawing/2014/main" id="{60C98990-D1F0-9FB1-A081-FF69197F53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2772418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0359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CD160-7FB0-973C-894A-C272AAE85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1. Quem foi Nestório?</a:t>
            </a:r>
          </a:p>
        </p:txBody>
      </p:sp>
      <p:graphicFrame>
        <p:nvGraphicFramePr>
          <p:cNvPr id="7" name="Marcador de Posição de Conteúdo 2">
            <a:extLst>
              <a:ext uri="{FF2B5EF4-FFF2-40B4-BE49-F238E27FC236}">
                <a16:creationId xmlns:a16="http://schemas.microsoft.com/office/drawing/2014/main" id="{2E4F0224-79DF-0C3E-D20F-942E45622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459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42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484D5-7455-B3AD-0761-8232E97B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87CA44-DEF3-34A6-4CD6-031067137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2º Tópico</a:t>
            </a:r>
          </a:p>
          <a:p>
            <a:r>
              <a:rPr lang="pt-PT" dirty="0"/>
              <a:t>II - AS HERESIAS CONTRA O ENSINO BÍBLICO DA DUPLA NATUREZA DE JESUS</a:t>
            </a:r>
          </a:p>
          <a:p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A6E429-C328-71E9-BF5B-5A9C5CFF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67" t="24679" r="6959" b="34808"/>
          <a:stretch/>
        </p:blipFill>
        <p:spPr>
          <a:xfrm>
            <a:off x="836612" y="2927021"/>
            <a:ext cx="3763544" cy="994431"/>
          </a:xfrm>
          <a:prstGeom prst="rect">
            <a:avLst/>
          </a:prstGeom>
        </p:spPr>
      </p:pic>
      <p:graphicFrame>
        <p:nvGraphicFramePr>
          <p:cNvPr id="8" name="CaixaDeTexto 5">
            <a:extLst>
              <a:ext uri="{FF2B5EF4-FFF2-40B4-BE49-F238E27FC236}">
                <a16:creationId xmlns:a16="http://schemas.microsoft.com/office/drawing/2014/main" id="{8CBE50EC-EB64-609B-90F9-FEDED5C860AD}"/>
              </a:ext>
            </a:extLst>
          </p:cNvPr>
          <p:cNvGraphicFramePr/>
          <p:nvPr/>
        </p:nvGraphicFramePr>
        <p:xfrm>
          <a:off x="5614697" y="1257300"/>
          <a:ext cx="6097554" cy="452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6879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484D5-7455-B3AD-0761-8232E97B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87CA44-DEF3-34A6-4CD6-031067137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2º Tópico</a:t>
            </a:r>
          </a:p>
          <a:p>
            <a:r>
              <a:rPr lang="pt-PT" dirty="0"/>
              <a:t>II - AS HERESIAS CONTRA O ENSINO BÍBLICO DA DUPLA NATUREZA DE JESUS</a:t>
            </a:r>
          </a:p>
          <a:p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A6E429-C328-71E9-BF5B-5A9C5CFF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67" t="24679" r="6959" b="34808"/>
          <a:stretch/>
        </p:blipFill>
        <p:spPr>
          <a:xfrm>
            <a:off x="836612" y="2927021"/>
            <a:ext cx="3763544" cy="994431"/>
          </a:xfrm>
          <a:prstGeom prst="rect">
            <a:avLst/>
          </a:prstGeom>
        </p:spPr>
      </p:pic>
      <p:graphicFrame>
        <p:nvGraphicFramePr>
          <p:cNvPr id="9" name="CaixaDeTexto 5">
            <a:extLst>
              <a:ext uri="{FF2B5EF4-FFF2-40B4-BE49-F238E27FC236}">
                <a16:creationId xmlns:a16="http://schemas.microsoft.com/office/drawing/2014/main" id="{55799340-1DF3-73DB-0131-2944230A858C}"/>
              </a:ext>
            </a:extLst>
          </p:cNvPr>
          <p:cNvGraphicFramePr/>
          <p:nvPr/>
        </p:nvGraphicFramePr>
        <p:xfrm>
          <a:off x="5726663" y="1257300"/>
          <a:ext cx="6097554" cy="5078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785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484D5-7455-B3AD-0761-8232E97B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87CA44-DEF3-34A6-4CD6-031067137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2º Tópico</a:t>
            </a:r>
          </a:p>
          <a:p>
            <a:r>
              <a:rPr lang="pt-PT" dirty="0"/>
              <a:t>II - AS HERESIAS CONTRA O ENSINO BÍBLICO DA DUPLA NATUREZA DE JESUS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3. Monofisismo.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A6E429-C328-71E9-BF5B-5A9C5CFF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67" t="24679" r="6959" b="34808"/>
          <a:stretch/>
        </p:blipFill>
        <p:spPr>
          <a:xfrm>
            <a:off x="836612" y="2927021"/>
            <a:ext cx="3763544" cy="994431"/>
          </a:xfrm>
          <a:prstGeom prst="rect">
            <a:avLst/>
          </a:prstGeom>
        </p:spPr>
      </p:pic>
      <p:graphicFrame>
        <p:nvGraphicFramePr>
          <p:cNvPr id="10" name="CaixaDeTexto 5">
            <a:extLst>
              <a:ext uri="{FF2B5EF4-FFF2-40B4-BE49-F238E27FC236}">
                <a16:creationId xmlns:a16="http://schemas.microsoft.com/office/drawing/2014/main" id="{6F92CB4B-D49A-0AC4-4D58-FA48EA21B0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4038886"/>
              </p:ext>
            </p:extLst>
          </p:nvPr>
        </p:nvGraphicFramePr>
        <p:xfrm>
          <a:off x="4772025" y="1126672"/>
          <a:ext cx="6097554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6073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484D5-7455-B3AD-0761-8232E97B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87CA44-DEF3-34A6-4CD6-031067137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2º Tópico</a:t>
            </a:r>
          </a:p>
          <a:p>
            <a:r>
              <a:rPr lang="pt-PT" dirty="0"/>
              <a:t>II - AS HERESIAS CONTRA O ENSINO BÍBLICO DA DUPLA NATUREZA DE JESUS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4. O Concílio de Calcedônia.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A6E429-C328-71E9-BF5B-5A9C5CFF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67" t="24679" r="6959" b="34808"/>
          <a:stretch/>
        </p:blipFill>
        <p:spPr>
          <a:xfrm>
            <a:off x="836612" y="2927021"/>
            <a:ext cx="3763544" cy="994431"/>
          </a:xfrm>
          <a:prstGeom prst="rect">
            <a:avLst/>
          </a:prstGeom>
        </p:spPr>
      </p:pic>
      <p:graphicFrame>
        <p:nvGraphicFramePr>
          <p:cNvPr id="8" name="CaixaDeTexto 5">
            <a:extLst>
              <a:ext uri="{FF2B5EF4-FFF2-40B4-BE49-F238E27FC236}">
                <a16:creationId xmlns:a16="http://schemas.microsoft.com/office/drawing/2014/main" id="{4D7A66AF-A467-9857-0484-480D97D91B8A}"/>
              </a:ext>
            </a:extLst>
          </p:cNvPr>
          <p:cNvGraphicFramePr/>
          <p:nvPr/>
        </p:nvGraphicFramePr>
        <p:xfrm>
          <a:off x="5381431" y="1257300"/>
          <a:ext cx="6097554" cy="313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9814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C1048-401F-02D0-7229-DE121870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BE2F404-B6B5-AE48-F46A-26C17981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2º Tópico</a:t>
            </a:r>
          </a:p>
          <a:p>
            <a:r>
              <a:rPr lang="pt-PT" dirty="0"/>
              <a:t>II - AS HERESIAS CONTRA O ENSINO BÍBLICO DA DUPLA NATUREZA DE JESUS</a:t>
            </a:r>
          </a:p>
          <a:p>
            <a:r>
              <a:rPr lang="pt-PT" dirty="0"/>
              <a:t>4. O Concílio de Calcedônia.</a:t>
            </a:r>
          </a:p>
          <a:p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7A68F-3DC5-E319-2CFE-F68128C2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466327"/>
            <a:ext cx="3767655" cy="993734"/>
          </a:xfrm>
          <a:prstGeom prst="rect">
            <a:avLst/>
          </a:prstGeom>
        </p:spPr>
      </p:pic>
      <p:graphicFrame>
        <p:nvGraphicFramePr>
          <p:cNvPr id="7" name="Marcador de Posição da Imagem 2">
            <a:extLst>
              <a:ext uri="{FF2B5EF4-FFF2-40B4-BE49-F238E27FC236}">
                <a16:creationId xmlns:a16="http://schemas.microsoft.com/office/drawing/2014/main" id="{7796E783-CEAE-0229-AFED-B6E274894947}"/>
              </a:ext>
            </a:extLst>
          </p:cNvPr>
          <p:cNvGraphicFramePr/>
          <p:nvPr/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6981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C1048-401F-02D0-7229-DE121870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BE2F404-B6B5-AE48-F46A-26C17981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3º Tópico</a:t>
            </a:r>
          </a:p>
          <a:p>
            <a:r>
              <a:rPr lang="pt-PT" dirty="0"/>
              <a:t>III - O PERIGO DESSAS HERESIAS NA ATUALIDADE</a:t>
            </a:r>
          </a:p>
          <a:p>
            <a:r>
              <a:rPr lang="pt-PT" dirty="0"/>
              <a:t>1. Os monofisitas.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7A68F-3DC5-E319-2CFE-F68128C2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466327"/>
            <a:ext cx="3767655" cy="993734"/>
          </a:xfrm>
          <a:prstGeom prst="rect">
            <a:avLst/>
          </a:prstGeom>
        </p:spPr>
      </p:pic>
      <p:graphicFrame>
        <p:nvGraphicFramePr>
          <p:cNvPr id="10" name="CaixaDeTexto 5">
            <a:extLst>
              <a:ext uri="{FF2B5EF4-FFF2-40B4-BE49-F238E27FC236}">
                <a16:creationId xmlns:a16="http://schemas.microsoft.com/office/drawing/2014/main" id="{D8CB7949-1DEE-D36A-77AB-7BAD8036B36A}"/>
              </a:ext>
            </a:extLst>
          </p:cNvPr>
          <p:cNvGraphicFramePr/>
          <p:nvPr/>
        </p:nvGraphicFramePr>
        <p:xfrm>
          <a:off x="5254658" y="1257300"/>
          <a:ext cx="6097554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1007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C1048-401F-02D0-7229-DE121870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BE2F404-B6B5-AE48-F46A-26C17981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3º Tópico</a:t>
            </a:r>
          </a:p>
          <a:p>
            <a:r>
              <a:rPr lang="pt-PT" dirty="0"/>
              <a:t>III - O PERIGO DESSAS HERESIAS NA ATUALIDADE</a:t>
            </a:r>
          </a:p>
          <a:p>
            <a:r>
              <a:rPr lang="pt-PT" dirty="0"/>
              <a:t>1. Os monofisitas.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7A68F-3DC5-E319-2CFE-F68128C2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466327"/>
            <a:ext cx="3767655" cy="993734"/>
          </a:xfrm>
          <a:prstGeom prst="rect">
            <a:avLst/>
          </a:prstGeom>
        </p:spPr>
      </p:pic>
      <p:graphicFrame>
        <p:nvGraphicFramePr>
          <p:cNvPr id="11" name="CaixaDeTexto 5">
            <a:extLst>
              <a:ext uri="{FF2B5EF4-FFF2-40B4-BE49-F238E27FC236}">
                <a16:creationId xmlns:a16="http://schemas.microsoft.com/office/drawing/2014/main" id="{DB65DEE7-87C2-9DDD-4EC2-09684D478F6C}"/>
              </a:ext>
            </a:extLst>
          </p:cNvPr>
          <p:cNvGraphicFramePr/>
          <p:nvPr/>
        </p:nvGraphicFramePr>
        <p:xfrm>
          <a:off x="5254658" y="1257300"/>
          <a:ext cx="6097554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4146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C1048-401F-02D0-7229-DE121870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BE2F404-B6B5-AE48-F46A-26C17981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3º Tópico</a:t>
            </a:r>
          </a:p>
          <a:p>
            <a:r>
              <a:rPr lang="pt-PT" dirty="0"/>
              <a:t>III - O PERIGO DESSAS HERESIAS NA ATUALIDADE</a:t>
            </a:r>
          </a:p>
          <a:p>
            <a:r>
              <a:rPr lang="pt-PT" dirty="0"/>
              <a:t>2. O </a:t>
            </a:r>
            <a:r>
              <a:rPr lang="pt-PT" dirty="0" err="1"/>
              <a:t>kenoticismo</a:t>
            </a:r>
            <a:r>
              <a:rPr lang="pt-PT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7A68F-3DC5-E319-2CFE-F68128C2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466327"/>
            <a:ext cx="3767655" cy="993734"/>
          </a:xfrm>
          <a:prstGeom prst="rect">
            <a:avLst/>
          </a:prstGeom>
        </p:spPr>
      </p:pic>
      <p:graphicFrame>
        <p:nvGraphicFramePr>
          <p:cNvPr id="10" name="CaixaDeTexto 5">
            <a:extLst>
              <a:ext uri="{FF2B5EF4-FFF2-40B4-BE49-F238E27FC236}">
                <a16:creationId xmlns:a16="http://schemas.microsoft.com/office/drawing/2014/main" id="{2DA0D5BE-C490-DAE8-E0EE-FF412F62C71C}"/>
              </a:ext>
            </a:extLst>
          </p:cNvPr>
          <p:cNvGraphicFramePr/>
          <p:nvPr/>
        </p:nvGraphicFramePr>
        <p:xfrm>
          <a:off x="4772025" y="1158003"/>
          <a:ext cx="6097554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1094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C1048-401F-02D0-7229-DE121870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BE2F404-B6B5-AE48-F46A-26C17981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3º Tópico</a:t>
            </a:r>
          </a:p>
          <a:p>
            <a:r>
              <a:rPr lang="pt-PT" dirty="0"/>
              <a:t>III - O PERIGO DESSAS HERESIAS NA ATUALIDADE</a:t>
            </a:r>
          </a:p>
          <a:p>
            <a:r>
              <a:rPr lang="pt-PT" dirty="0"/>
              <a:t>2. O </a:t>
            </a:r>
            <a:r>
              <a:rPr lang="pt-PT" dirty="0" err="1"/>
              <a:t>kenoticismo</a:t>
            </a:r>
            <a:r>
              <a:rPr lang="pt-PT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7A68F-3DC5-E319-2CFE-F68128C2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466327"/>
            <a:ext cx="3767655" cy="993734"/>
          </a:xfrm>
          <a:prstGeom prst="rect">
            <a:avLst/>
          </a:prstGeom>
        </p:spPr>
      </p:pic>
      <p:graphicFrame>
        <p:nvGraphicFramePr>
          <p:cNvPr id="8" name="CaixaDeTexto 5">
            <a:extLst>
              <a:ext uri="{FF2B5EF4-FFF2-40B4-BE49-F238E27FC236}">
                <a16:creationId xmlns:a16="http://schemas.microsoft.com/office/drawing/2014/main" id="{11D57753-6E36-60E7-C66C-F339462D4105}"/>
              </a:ext>
            </a:extLst>
          </p:cNvPr>
          <p:cNvGraphicFramePr/>
          <p:nvPr/>
        </p:nvGraphicFramePr>
        <p:xfrm>
          <a:off x="4772025" y="1257300"/>
          <a:ext cx="6097554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4687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C1048-401F-02D0-7229-DE121870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As Naturezas Humanas e Divinas de Jesus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BE2F404-B6B5-AE48-F46A-26C17981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3º Tópico</a:t>
            </a:r>
          </a:p>
          <a:p>
            <a:r>
              <a:rPr lang="pt-PT" dirty="0"/>
              <a:t>III - O PERIGO DESSAS HERESIAS NA ATUALIDADE</a:t>
            </a:r>
          </a:p>
          <a:p>
            <a:r>
              <a:rPr lang="pt-PT" dirty="0"/>
              <a:t>3. Mariolatria.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7A68F-3DC5-E319-2CFE-F68128C2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466327"/>
            <a:ext cx="3767655" cy="993734"/>
          </a:xfrm>
          <a:prstGeom prst="rect">
            <a:avLst/>
          </a:prstGeom>
        </p:spPr>
      </p:pic>
      <p:graphicFrame>
        <p:nvGraphicFramePr>
          <p:cNvPr id="23" name="CaixaDeTexto 5">
            <a:extLst>
              <a:ext uri="{FF2B5EF4-FFF2-40B4-BE49-F238E27FC236}">
                <a16:creationId xmlns:a16="http://schemas.microsoft.com/office/drawing/2014/main" id="{E9D806CD-17FA-33BF-4905-EFF459906EFB}"/>
              </a:ext>
            </a:extLst>
          </p:cNvPr>
          <p:cNvGraphicFramePr/>
          <p:nvPr/>
        </p:nvGraphicFramePr>
        <p:xfrm>
          <a:off x="4772025" y="1397675"/>
          <a:ext cx="6097554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7353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B6F56A-2021-F8D6-478D-4AD44DAB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>
            <a:normAutofit/>
          </a:bodyPr>
          <a:lstStyle/>
          <a:p>
            <a:r>
              <a:rPr lang="pt-PT">
                <a:solidFill>
                  <a:srgbClr val="FFFFFF"/>
                </a:solidFill>
              </a:rPr>
              <a:t>CONCLUSÃO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10FBD8-6117-19C5-FD4C-8C2F4C031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345"/>
            <a:ext cx="5097780" cy="3910617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FFFFFF"/>
                </a:solidFill>
              </a:rPr>
              <a:t>O Concílio de Calcedônia em 451 reafirma os dois concílios anteriores, o de Niceia, em 325, e o de Constantinopla, em 381, ratificando os credos produzidos por esses conclaves gerais e estabeleceu definitivamente as duas naturezas de Cristo. 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04AF2D2-EB5A-E514-06D4-3AE0643C0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266345"/>
            <a:ext cx="5097780" cy="3910618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FFFFFF"/>
                </a:solidFill>
              </a:rPr>
              <a:t>A melhor maneira de se proteger dessas, e de outras heresias, é conhecer bem no que acreditamos, os ensinos oficiais de nossa igreja e seus </a:t>
            </a:r>
            <a:r>
              <a:rPr lang="pt-PT" sz="2400" dirty="0" err="1">
                <a:solidFill>
                  <a:srgbClr val="FFFFFF"/>
                </a:solidFill>
              </a:rPr>
              <a:t>respectivos</a:t>
            </a:r>
            <a:r>
              <a:rPr lang="pt-PT" sz="2400" dirty="0">
                <a:solidFill>
                  <a:srgbClr val="FFFFFF"/>
                </a:solidFill>
              </a:rPr>
              <a:t> fundamentos bíblicos.</a:t>
            </a:r>
          </a:p>
          <a:p>
            <a:r>
              <a:rPr lang="pt-PT" sz="2400" dirty="0">
                <a:solidFill>
                  <a:srgbClr val="FFFFFF"/>
                </a:solidFill>
              </a:rPr>
              <a:t>Isso serve como nosso referencial quando nos deparamos com doutrinas inadequadas.</a:t>
            </a:r>
          </a:p>
        </p:txBody>
      </p:sp>
    </p:spTree>
    <p:extLst>
      <p:ext uri="{BB962C8B-B14F-4D97-AF65-F5344CB8AC3E}">
        <p14:creationId xmlns:p14="http://schemas.microsoft.com/office/powerpoint/2010/main" val="3549661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B3C1D-69FF-F8F8-5223-601230C3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pt-PT" sz="4800"/>
              <a:t>Em Defesa da Fé Cristã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8B04B7-BAA5-AF00-D272-0DA2A7CD4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pt-PT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COMBATENDO AS ANTIGAS HERESIAS QUE SE APRESENTAM COM NOVA APARENCIA</a:t>
            </a:r>
          </a:p>
        </p:txBody>
      </p:sp>
      <p:pic>
        <p:nvPicPr>
          <p:cNvPr id="4" name="Imagem 3" descr="Uma imagem com texto, livro, cão, Capa de livro&#10;&#10;Descrição gerada automaticamente">
            <a:extLst>
              <a:ext uri="{FF2B5EF4-FFF2-40B4-BE49-F238E27FC236}">
                <a16:creationId xmlns:a16="http://schemas.microsoft.com/office/drawing/2014/main" id="{2ACE4B6A-3426-AE49-5A1C-A88324843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630" y="463404"/>
            <a:ext cx="3609575" cy="555319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56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E8245A-9470-37EB-05BA-2BA4BA3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1. Cite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três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passagens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bíblicas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que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mostram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diretamente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as duas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naturezas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de Cristo,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em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uma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só</a:t>
            </a:r>
            <a:r>
              <a:rPr lang="en-US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Pessoa.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9ECB691-0B73-50AF-A277-FDA590966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874" y="4797188"/>
            <a:ext cx="6051236" cy="12418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Romanos 1.3; 1.4; </a:t>
            </a:r>
            <a:r>
              <a:rPr lang="en-US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Fp</a:t>
            </a: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2.5,6.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4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E8245A-9470-37EB-05BA-2BA4BA3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2. Qual o pensamento nestoriano sobre as duas naturezas de Cristo?</a:t>
            </a:r>
            <a:endParaRPr lang="en-US" kern="12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9ECB691-0B73-50AF-A277-FDA590966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874" y="4797188"/>
            <a:ext cx="6051236" cy="12418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Segundo o pensamento nestoriano, as duas naturezas de Cristo, a humana e a divina, eram duas pessoas.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8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E8245A-9470-37EB-05BA-2BA4BA3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3. O que ensina o monofisismo de </a:t>
            </a:r>
            <a:r>
              <a:rPr lang="pt-PT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Êutico</a:t>
            </a:r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?</a:t>
            </a:r>
            <a:endParaRPr lang="en-US" kern="12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9ECB691-0B73-50AF-A277-FDA590966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874" y="4797188"/>
            <a:ext cx="6051236" cy="124182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r">
              <a:buNone/>
            </a:pP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Essa doutrina afirma que as duas naturezas de Cristo são fundidas em uma só natureza amalgamada, nem totalmente Deus nem totalmente homem.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0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E8245A-9470-37EB-05BA-2BA4BA3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4. Quais ramos do cristianismo não reconhecem o Credo de Calcedônia e mantêm ainda o </a:t>
            </a:r>
            <a:r>
              <a:rPr lang="pt-PT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monofismo</a:t>
            </a:r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 </a:t>
            </a:r>
            <a:r>
              <a:rPr lang="pt-PT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Êutico</a:t>
            </a:r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?</a:t>
            </a:r>
            <a:endParaRPr lang="en-US" kern="12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9ECB691-0B73-50AF-A277-FDA590966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874" y="4797188"/>
            <a:ext cx="6051236" cy="12418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São as igrejas ortodoxas, cóptica, armênia, abissínia e jacobitas.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5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E8245A-9470-37EB-05BA-2BA4BA3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pt-PT" dirty="0">
                <a:solidFill>
                  <a:schemeClr val="tx2">
                    <a:lumMod val="50000"/>
                    <a:lumOff val="50000"/>
                  </a:schemeClr>
                </a:solidFill>
              </a:rPr>
              <a:t>5. Mostre como Jesus agiu como Deus, estando na Terra.</a:t>
            </a:r>
            <a:endParaRPr lang="en-US" kern="12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9ECB691-0B73-50AF-A277-FDA590966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874" y="4797188"/>
            <a:ext cx="6051236" cy="124182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 algn="r">
              <a:buNone/>
            </a:pP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Jesus revelou sua natureza divina quando esteve na Terra, Ele agiu como Deus, pois perdoou pecados (</a:t>
            </a:r>
            <a:r>
              <a:rPr lang="pt-PT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Mc</a:t>
            </a: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2.5-7; </a:t>
            </a:r>
            <a:r>
              <a:rPr lang="pt-PT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Lc</a:t>
            </a: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7.48), recebeu adoração (</a:t>
            </a:r>
            <a:r>
              <a:rPr lang="pt-PT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Mt</a:t>
            </a: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8.2; 9.18; 15.25; </a:t>
            </a:r>
            <a:r>
              <a:rPr lang="pt-PT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Jo</a:t>
            </a: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9.38), repreendeu a fúria do mar (</a:t>
            </a:r>
            <a:r>
              <a:rPr lang="pt-PT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Mt</a:t>
            </a: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8.26, 27; </a:t>
            </a:r>
            <a:r>
              <a:rPr lang="pt-PT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Mc</a:t>
            </a:r>
            <a:r>
              <a:rPr lang="pt-PT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4.39).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2205</Words>
  <Application>Microsoft Office PowerPoint</Application>
  <PresentationFormat>Ecrã Panorâmico</PresentationFormat>
  <Paragraphs>158</Paragraphs>
  <Slides>31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Tema do Office</vt:lpstr>
      <vt:lpstr>Apresentação do PowerPoint</vt:lpstr>
      <vt:lpstr>Em Defesa da Fé Cristã</vt:lpstr>
      <vt:lpstr>Apresentação do PowerPoint</vt:lpstr>
      <vt:lpstr>LEITURA BÍBLICA EM CLASSE: Romanos 1.1-4; Filipenses 2.5-11</vt:lpstr>
      <vt:lpstr>LEITURA BÍBLICA EM CLASSE: Romanos 1.1-4; Filipenses 2.5-11</vt:lpstr>
      <vt:lpstr>As Naturezas Humanas e Divinas de Jesus</vt:lpstr>
      <vt:lpstr>As Naturezas Humanas e Divinas de Jesus</vt:lpstr>
      <vt:lpstr>Apresentação do PowerPoint</vt:lpstr>
      <vt:lpstr>As Naturezas Humanas e Divinas de Jesus</vt:lpstr>
      <vt:lpstr>Apresentação do PowerPoint</vt:lpstr>
      <vt:lpstr>As Naturezas Humanas e Divinas de Jesus</vt:lpstr>
      <vt:lpstr>Apresentação do PowerPoint</vt:lpstr>
      <vt:lpstr>As Naturezas Humanas e Divinas de Jesus</vt:lpstr>
      <vt:lpstr>1. Quem foi Nestório?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As Naturezas Humanas e Divinas de Jesus</vt:lpstr>
      <vt:lpstr>CONCLUSÃO</vt:lpstr>
      <vt:lpstr>Em Defesa da Fé Cristã</vt:lpstr>
      <vt:lpstr>1. Cite três passagens bíblicas que mostram diretamente as duas naturezas de Cristo, em uma só Pessoa.</vt:lpstr>
      <vt:lpstr>2. Qual o pensamento nestoriano sobre as duas naturezas de Cristo?</vt:lpstr>
      <vt:lpstr>3. O que ensina o monofisismo de Êutico?</vt:lpstr>
      <vt:lpstr>4. Quais ramos do cristianismo não reconhecem o Credo de Calcedônia e mantêm ainda o monofismo de Êutico?</vt:lpstr>
      <vt:lpstr>5. Mostre como Jesus agiu como Deus, estando na Terra.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Dilvane Zanardine</dc:creator>
  <cp:lastModifiedBy>Dilvane Zanardine</cp:lastModifiedBy>
  <cp:revision>1</cp:revision>
  <dcterms:created xsi:type="dcterms:W3CDTF">2025-02-11T08:02:00Z</dcterms:created>
  <dcterms:modified xsi:type="dcterms:W3CDTF">2025-02-11T11:39:53Z</dcterms:modified>
</cp:coreProperties>
</file>