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61" r:id="rId5"/>
    <p:sldId id="262" r:id="rId6"/>
    <p:sldId id="263" r:id="rId7"/>
    <p:sldId id="259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F4054-5F8A-4EB9-814C-405F3AE2256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1E8040-C1B1-4E6C-BB19-DEFDC2364F98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Os fariseus. O nome vem do hebraico prushim que significa “separados”, porque não concordavam com os saduceus.</a:t>
          </a:r>
          <a:endParaRPr lang="en-US"/>
        </a:p>
      </dgm:t>
    </dgm:pt>
    <dgm:pt modelId="{5D602C00-7924-4DFB-B223-9592A5CB0701}" type="parTrans" cxnId="{08D83970-7DC8-4BCB-B3E2-CFA9AD0BC173}">
      <dgm:prSet/>
      <dgm:spPr/>
      <dgm:t>
        <a:bodyPr/>
        <a:lstStyle/>
        <a:p>
          <a:endParaRPr lang="en-US"/>
        </a:p>
      </dgm:t>
    </dgm:pt>
    <dgm:pt modelId="{621FBEBC-7C6C-4CF8-8DAB-FA768C85AF70}" type="sibTrans" cxnId="{08D83970-7DC8-4BCB-B3E2-CFA9AD0BC173}">
      <dgm:prSet/>
      <dgm:spPr/>
      <dgm:t>
        <a:bodyPr/>
        <a:lstStyle/>
        <a:p>
          <a:endParaRPr lang="en-US"/>
        </a:p>
      </dgm:t>
    </dgm:pt>
    <dgm:pt modelId="{DF397889-F253-4DE4-801C-6229DD24FB1C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Defendiam a tradição acima das Escrituras (Mt 15.3, 6) e a separação do Estado da religião.</a:t>
          </a:r>
          <a:endParaRPr lang="en-US"/>
        </a:p>
      </dgm:t>
    </dgm:pt>
    <dgm:pt modelId="{1FF9FC91-CF96-409D-9ACA-DFC86C6C5BBB}" type="parTrans" cxnId="{E47E160C-A344-4B53-AB27-3C458675F14E}">
      <dgm:prSet/>
      <dgm:spPr/>
      <dgm:t>
        <a:bodyPr/>
        <a:lstStyle/>
        <a:p>
          <a:endParaRPr lang="en-US"/>
        </a:p>
      </dgm:t>
    </dgm:pt>
    <dgm:pt modelId="{A4AA7623-0208-4265-9D58-49045E7786C6}" type="sibTrans" cxnId="{E47E160C-A344-4B53-AB27-3C458675F14E}">
      <dgm:prSet/>
      <dgm:spPr/>
      <dgm:t>
        <a:bodyPr/>
        <a:lstStyle/>
        <a:p>
          <a:endParaRPr lang="en-US"/>
        </a:p>
      </dgm:t>
    </dgm:pt>
    <dgm:pt modelId="{286C7D03-DEBA-4C86-8E3B-65125A59A2FF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Eram membros do sinédrio e tornaram-se alvo das críticas de Jesus (Mt 22.15).</a:t>
          </a:r>
          <a:endParaRPr lang="en-US"/>
        </a:p>
      </dgm:t>
    </dgm:pt>
    <dgm:pt modelId="{2C936A5D-E975-4FA2-979B-BC49619B13A0}" type="parTrans" cxnId="{1140E971-BF52-460A-82F2-A6331F13B30E}">
      <dgm:prSet/>
      <dgm:spPr/>
      <dgm:t>
        <a:bodyPr/>
        <a:lstStyle/>
        <a:p>
          <a:endParaRPr lang="en-US"/>
        </a:p>
      </dgm:t>
    </dgm:pt>
    <dgm:pt modelId="{74E6F295-5CB0-4EF0-B107-22C640D173B5}" type="sibTrans" cxnId="{1140E971-BF52-460A-82F2-A6331F13B30E}">
      <dgm:prSet/>
      <dgm:spPr/>
      <dgm:t>
        <a:bodyPr/>
        <a:lstStyle/>
        <a:p>
          <a:endParaRPr lang="en-US"/>
        </a:p>
      </dgm:t>
    </dgm:pt>
    <dgm:pt modelId="{B0D056FC-1471-48E2-BB60-A6D10DCC7501}">
      <dgm:prSet/>
      <dgm:spPr/>
      <dgm:t>
        <a:bodyPr/>
        <a:lstStyle/>
        <a:p>
          <a:pPr>
            <a:lnSpc>
              <a:spcPct val="100000"/>
            </a:lnSpc>
          </a:pPr>
          <a:r>
            <a:rPr lang="pt-PT"/>
            <a:t>O apóstolo Paulo declara que o grupo dos fariseus, ao qual pertencia antes de sua conversão, era a mais severa seita do judaísmo (At 26.5; Gl 1.14; Fp 3.5).</a:t>
          </a:r>
          <a:endParaRPr lang="en-US"/>
        </a:p>
      </dgm:t>
    </dgm:pt>
    <dgm:pt modelId="{C13B01CF-A626-4FDB-B452-476F6E0E3F6C}" type="parTrans" cxnId="{458B03E5-9104-4A06-A178-9F9F5D3FD724}">
      <dgm:prSet/>
      <dgm:spPr/>
      <dgm:t>
        <a:bodyPr/>
        <a:lstStyle/>
        <a:p>
          <a:endParaRPr lang="en-US"/>
        </a:p>
      </dgm:t>
    </dgm:pt>
    <dgm:pt modelId="{AE51A7E2-5FA5-480F-85AD-1D76B2D8D6D5}" type="sibTrans" cxnId="{458B03E5-9104-4A06-A178-9F9F5D3FD724}">
      <dgm:prSet/>
      <dgm:spPr/>
      <dgm:t>
        <a:bodyPr/>
        <a:lstStyle/>
        <a:p>
          <a:endParaRPr lang="en-US"/>
        </a:p>
      </dgm:t>
    </dgm:pt>
    <dgm:pt modelId="{1463CE25-D8CD-43EC-BBB9-83A61382CC86}" type="pres">
      <dgm:prSet presAssocID="{DF5F4054-5F8A-4EB9-814C-405F3AE22561}" presName="root" presStyleCnt="0">
        <dgm:presLayoutVars>
          <dgm:dir/>
          <dgm:resizeHandles val="exact"/>
        </dgm:presLayoutVars>
      </dgm:prSet>
      <dgm:spPr/>
    </dgm:pt>
    <dgm:pt modelId="{397943FD-17B7-47E5-B7C4-2E5FB4F70272}" type="pres">
      <dgm:prSet presAssocID="{C91E8040-C1B1-4E6C-BB19-DEFDC2364F98}" presName="compNode" presStyleCnt="0"/>
      <dgm:spPr/>
    </dgm:pt>
    <dgm:pt modelId="{4E2E42E0-3610-4A79-BA49-0FBEF9B307F0}" type="pres">
      <dgm:prSet presAssocID="{C91E8040-C1B1-4E6C-BB19-DEFDC2364F98}" presName="bgRect" presStyleLbl="bgShp" presStyleIdx="0" presStyleCnt="4"/>
      <dgm:spPr/>
    </dgm:pt>
    <dgm:pt modelId="{025B5BB5-1BCE-43FD-BB07-681ED5390855}" type="pres">
      <dgm:prSet presAssocID="{C91E8040-C1B1-4E6C-BB19-DEFDC2364F9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D2F8A9C8-A1D6-455E-B8E5-47F66D4AF437}" type="pres">
      <dgm:prSet presAssocID="{C91E8040-C1B1-4E6C-BB19-DEFDC2364F98}" presName="spaceRect" presStyleCnt="0"/>
      <dgm:spPr/>
    </dgm:pt>
    <dgm:pt modelId="{6A666DB2-43B3-415F-917D-2F698605D725}" type="pres">
      <dgm:prSet presAssocID="{C91E8040-C1B1-4E6C-BB19-DEFDC2364F98}" presName="parTx" presStyleLbl="revTx" presStyleIdx="0" presStyleCnt="4">
        <dgm:presLayoutVars>
          <dgm:chMax val="0"/>
          <dgm:chPref val="0"/>
        </dgm:presLayoutVars>
      </dgm:prSet>
      <dgm:spPr/>
    </dgm:pt>
    <dgm:pt modelId="{5F49104C-E1C4-42FD-8643-EFE4D0C8CEC9}" type="pres">
      <dgm:prSet presAssocID="{621FBEBC-7C6C-4CF8-8DAB-FA768C85AF70}" presName="sibTrans" presStyleCnt="0"/>
      <dgm:spPr/>
    </dgm:pt>
    <dgm:pt modelId="{98C86EA4-7837-464F-89C8-638C1D061093}" type="pres">
      <dgm:prSet presAssocID="{DF397889-F253-4DE4-801C-6229DD24FB1C}" presName="compNode" presStyleCnt="0"/>
      <dgm:spPr/>
    </dgm:pt>
    <dgm:pt modelId="{6254CF4F-A240-4317-8A59-CDA16B5498C2}" type="pres">
      <dgm:prSet presAssocID="{DF397889-F253-4DE4-801C-6229DD24FB1C}" presName="bgRect" presStyleLbl="bgShp" presStyleIdx="1" presStyleCnt="4"/>
      <dgm:spPr/>
    </dgm:pt>
    <dgm:pt modelId="{CB77F55E-972C-482E-A2BE-A09A950342C4}" type="pres">
      <dgm:prSet presAssocID="{DF397889-F253-4DE4-801C-6229DD24FB1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F089C2D9-2506-4C79-BF10-CBD1C5823A27}" type="pres">
      <dgm:prSet presAssocID="{DF397889-F253-4DE4-801C-6229DD24FB1C}" presName="spaceRect" presStyleCnt="0"/>
      <dgm:spPr/>
    </dgm:pt>
    <dgm:pt modelId="{FB4719EE-38BE-4B68-8294-111F940B1627}" type="pres">
      <dgm:prSet presAssocID="{DF397889-F253-4DE4-801C-6229DD24FB1C}" presName="parTx" presStyleLbl="revTx" presStyleIdx="1" presStyleCnt="4">
        <dgm:presLayoutVars>
          <dgm:chMax val="0"/>
          <dgm:chPref val="0"/>
        </dgm:presLayoutVars>
      </dgm:prSet>
      <dgm:spPr/>
    </dgm:pt>
    <dgm:pt modelId="{32003E2D-4907-45F6-B5BC-11915E267FEE}" type="pres">
      <dgm:prSet presAssocID="{A4AA7623-0208-4265-9D58-49045E7786C6}" presName="sibTrans" presStyleCnt="0"/>
      <dgm:spPr/>
    </dgm:pt>
    <dgm:pt modelId="{8DD1D5CA-0EBF-4220-839F-0589D46BA5CE}" type="pres">
      <dgm:prSet presAssocID="{286C7D03-DEBA-4C86-8E3B-65125A59A2FF}" presName="compNode" presStyleCnt="0"/>
      <dgm:spPr/>
    </dgm:pt>
    <dgm:pt modelId="{9ED2C3D5-6BBA-45E5-B831-0F40718AE660}" type="pres">
      <dgm:prSet presAssocID="{286C7D03-DEBA-4C86-8E3B-65125A59A2FF}" presName="bgRect" presStyleLbl="bgShp" presStyleIdx="2" presStyleCnt="4"/>
      <dgm:spPr/>
    </dgm:pt>
    <dgm:pt modelId="{E415829F-BBC4-4381-A147-293C953B63AF}" type="pres">
      <dgm:prSet presAssocID="{286C7D03-DEBA-4C86-8E3B-65125A59A2F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nos"/>
        </a:ext>
      </dgm:extLst>
    </dgm:pt>
    <dgm:pt modelId="{B7955ED0-AF3E-401E-A5EB-81D7266A2CBD}" type="pres">
      <dgm:prSet presAssocID="{286C7D03-DEBA-4C86-8E3B-65125A59A2FF}" presName="spaceRect" presStyleCnt="0"/>
      <dgm:spPr/>
    </dgm:pt>
    <dgm:pt modelId="{978CE4A1-6758-4808-9590-7AE8DDE18966}" type="pres">
      <dgm:prSet presAssocID="{286C7D03-DEBA-4C86-8E3B-65125A59A2FF}" presName="parTx" presStyleLbl="revTx" presStyleIdx="2" presStyleCnt="4">
        <dgm:presLayoutVars>
          <dgm:chMax val="0"/>
          <dgm:chPref val="0"/>
        </dgm:presLayoutVars>
      </dgm:prSet>
      <dgm:spPr/>
    </dgm:pt>
    <dgm:pt modelId="{241002BF-02EA-4149-BDE0-D86DC1670CF6}" type="pres">
      <dgm:prSet presAssocID="{74E6F295-5CB0-4EF0-B107-22C640D173B5}" presName="sibTrans" presStyleCnt="0"/>
      <dgm:spPr/>
    </dgm:pt>
    <dgm:pt modelId="{61B0B864-B3BB-4042-BB09-EE78809BDE25}" type="pres">
      <dgm:prSet presAssocID="{B0D056FC-1471-48E2-BB60-A6D10DCC7501}" presName="compNode" presStyleCnt="0"/>
      <dgm:spPr/>
    </dgm:pt>
    <dgm:pt modelId="{12D46249-A549-4BBC-B58D-4AEED9E6A7F6}" type="pres">
      <dgm:prSet presAssocID="{B0D056FC-1471-48E2-BB60-A6D10DCC7501}" presName="bgRect" presStyleLbl="bgShp" presStyleIdx="3" presStyleCnt="4"/>
      <dgm:spPr/>
    </dgm:pt>
    <dgm:pt modelId="{41D76F03-CEA9-49DB-AA0A-6DE25BA3BA30}" type="pres">
      <dgm:prSet presAssocID="{B0D056FC-1471-48E2-BB60-A6D10DCC750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spas"/>
        </a:ext>
      </dgm:extLst>
    </dgm:pt>
    <dgm:pt modelId="{E94840FB-9C0B-48BF-BD85-3DB40580845F}" type="pres">
      <dgm:prSet presAssocID="{B0D056FC-1471-48E2-BB60-A6D10DCC7501}" presName="spaceRect" presStyleCnt="0"/>
      <dgm:spPr/>
    </dgm:pt>
    <dgm:pt modelId="{F82EF363-8DEC-4DDC-ACD0-823F7634ED55}" type="pres">
      <dgm:prSet presAssocID="{B0D056FC-1471-48E2-BB60-A6D10DCC750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42C020C-D67E-46EF-9B34-870C7100EE43}" type="presOf" srcId="{286C7D03-DEBA-4C86-8E3B-65125A59A2FF}" destId="{978CE4A1-6758-4808-9590-7AE8DDE18966}" srcOrd="0" destOrd="0" presId="urn:microsoft.com/office/officeart/2018/2/layout/IconVerticalSolidList"/>
    <dgm:cxn modelId="{E47E160C-A344-4B53-AB27-3C458675F14E}" srcId="{DF5F4054-5F8A-4EB9-814C-405F3AE22561}" destId="{DF397889-F253-4DE4-801C-6229DD24FB1C}" srcOrd="1" destOrd="0" parTransId="{1FF9FC91-CF96-409D-9ACA-DFC86C6C5BBB}" sibTransId="{A4AA7623-0208-4265-9D58-49045E7786C6}"/>
    <dgm:cxn modelId="{E8A0B047-3393-4F2F-9F3C-A3B2A374D75D}" type="presOf" srcId="{B0D056FC-1471-48E2-BB60-A6D10DCC7501}" destId="{F82EF363-8DEC-4DDC-ACD0-823F7634ED55}" srcOrd="0" destOrd="0" presId="urn:microsoft.com/office/officeart/2018/2/layout/IconVerticalSolidList"/>
    <dgm:cxn modelId="{F1CB296B-605E-4953-A7A5-D9A16500571C}" type="presOf" srcId="{DF397889-F253-4DE4-801C-6229DD24FB1C}" destId="{FB4719EE-38BE-4B68-8294-111F940B1627}" srcOrd="0" destOrd="0" presId="urn:microsoft.com/office/officeart/2018/2/layout/IconVerticalSolidList"/>
    <dgm:cxn modelId="{7AE33E4D-657D-4BC0-9643-E24D53EDBEB5}" type="presOf" srcId="{DF5F4054-5F8A-4EB9-814C-405F3AE22561}" destId="{1463CE25-D8CD-43EC-BBB9-83A61382CC86}" srcOrd="0" destOrd="0" presId="urn:microsoft.com/office/officeart/2018/2/layout/IconVerticalSolidList"/>
    <dgm:cxn modelId="{08D83970-7DC8-4BCB-B3E2-CFA9AD0BC173}" srcId="{DF5F4054-5F8A-4EB9-814C-405F3AE22561}" destId="{C91E8040-C1B1-4E6C-BB19-DEFDC2364F98}" srcOrd="0" destOrd="0" parTransId="{5D602C00-7924-4DFB-B223-9592A5CB0701}" sibTransId="{621FBEBC-7C6C-4CF8-8DAB-FA768C85AF70}"/>
    <dgm:cxn modelId="{1140E971-BF52-460A-82F2-A6331F13B30E}" srcId="{DF5F4054-5F8A-4EB9-814C-405F3AE22561}" destId="{286C7D03-DEBA-4C86-8E3B-65125A59A2FF}" srcOrd="2" destOrd="0" parTransId="{2C936A5D-E975-4FA2-979B-BC49619B13A0}" sibTransId="{74E6F295-5CB0-4EF0-B107-22C640D173B5}"/>
    <dgm:cxn modelId="{458B03E5-9104-4A06-A178-9F9F5D3FD724}" srcId="{DF5F4054-5F8A-4EB9-814C-405F3AE22561}" destId="{B0D056FC-1471-48E2-BB60-A6D10DCC7501}" srcOrd="3" destOrd="0" parTransId="{C13B01CF-A626-4FDB-B452-476F6E0E3F6C}" sibTransId="{AE51A7E2-5FA5-480F-85AD-1D76B2D8D6D5}"/>
    <dgm:cxn modelId="{C49963F8-1148-4326-BA93-94980921A8D5}" type="presOf" srcId="{C91E8040-C1B1-4E6C-BB19-DEFDC2364F98}" destId="{6A666DB2-43B3-415F-917D-2F698605D725}" srcOrd="0" destOrd="0" presId="urn:microsoft.com/office/officeart/2018/2/layout/IconVerticalSolidList"/>
    <dgm:cxn modelId="{03FEF766-4F9B-417B-8B86-427A7250EE87}" type="presParOf" srcId="{1463CE25-D8CD-43EC-BBB9-83A61382CC86}" destId="{397943FD-17B7-47E5-B7C4-2E5FB4F70272}" srcOrd="0" destOrd="0" presId="urn:microsoft.com/office/officeart/2018/2/layout/IconVerticalSolidList"/>
    <dgm:cxn modelId="{B795DB23-95B9-4735-8107-C367C7C437AD}" type="presParOf" srcId="{397943FD-17B7-47E5-B7C4-2E5FB4F70272}" destId="{4E2E42E0-3610-4A79-BA49-0FBEF9B307F0}" srcOrd="0" destOrd="0" presId="urn:microsoft.com/office/officeart/2018/2/layout/IconVerticalSolidList"/>
    <dgm:cxn modelId="{89C5A660-2E47-419D-ADDE-5669815A5623}" type="presParOf" srcId="{397943FD-17B7-47E5-B7C4-2E5FB4F70272}" destId="{025B5BB5-1BCE-43FD-BB07-681ED5390855}" srcOrd="1" destOrd="0" presId="urn:microsoft.com/office/officeart/2018/2/layout/IconVerticalSolidList"/>
    <dgm:cxn modelId="{EA1BF2F2-7549-44BA-A6D5-037031034C87}" type="presParOf" srcId="{397943FD-17B7-47E5-B7C4-2E5FB4F70272}" destId="{D2F8A9C8-A1D6-455E-B8E5-47F66D4AF437}" srcOrd="2" destOrd="0" presId="urn:microsoft.com/office/officeart/2018/2/layout/IconVerticalSolidList"/>
    <dgm:cxn modelId="{69DCBE1D-EE9A-468D-8C2D-032E7C475340}" type="presParOf" srcId="{397943FD-17B7-47E5-B7C4-2E5FB4F70272}" destId="{6A666DB2-43B3-415F-917D-2F698605D725}" srcOrd="3" destOrd="0" presId="urn:microsoft.com/office/officeart/2018/2/layout/IconVerticalSolidList"/>
    <dgm:cxn modelId="{C4B55C9A-0DFC-4A65-9F0B-24F1E87A72E4}" type="presParOf" srcId="{1463CE25-D8CD-43EC-BBB9-83A61382CC86}" destId="{5F49104C-E1C4-42FD-8643-EFE4D0C8CEC9}" srcOrd="1" destOrd="0" presId="urn:microsoft.com/office/officeart/2018/2/layout/IconVerticalSolidList"/>
    <dgm:cxn modelId="{38888287-AAF1-442C-8817-29762C5C1E8F}" type="presParOf" srcId="{1463CE25-D8CD-43EC-BBB9-83A61382CC86}" destId="{98C86EA4-7837-464F-89C8-638C1D061093}" srcOrd="2" destOrd="0" presId="urn:microsoft.com/office/officeart/2018/2/layout/IconVerticalSolidList"/>
    <dgm:cxn modelId="{655CCF44-545B-4B73-97DD-16277C5BD799}" type="presParOf" srcId="{98C86EA4-7837-464F-89C8-638C1D061093}" destId="{6254CF4F-A240-4317-8A59-CDA16B5498C2}" srcOrd="0" destOrd="0" presId="urn:microsoft.com/office/officeart/2018/2/layout/IconVerticalSolidList"/>
    <dgm:cxn modelId="{76E60426-9440-457B-A894-F75BB83F986B}" type="presParOf" srcId="{98C86EA4-7837-464F-89C8-638C1D061093}" destId="{CB77F55E-972C-482E-A2BE-A09A950342C4}" srcOrd="1" destOrd="0" presId="urn:microsoft.com/office/officeart/2018/2/layout/IconVerticalSolidList"/>
    <dgm:cxn modelId="{17104030-E85D-4CC7-B454-A16410CA63A4}" type="presParOf" srcId="{98C86EA4-7837-464F-89C8-638C1D061093}" destId="{F089C2D9-2506-4C79-BF10-CBD1C5823A27}" srcOrd="2" destOrd="0" presId="urn:microsoft.com/office/officeart/2018/2/layout/IconVerticalSolidList"/>
    <dgm:cxn modelId="{8B00E08C-626B-495F-B787-DE864C94AEF4}" type="presParOf" srcId="{98C86EA4-7837-464F-89C8-638C1D061093}" destId="{FB4719EE-38BE-4B68-8294-111F940B1627}" srcOrd="3" destOrd="0" presId="urn:microsoft.com/office/officeart/2018/2/layout/IconVerticalSolidList"/>
    <dgm:cxn modelId="{ECE1187A-FB57-4097-8FC2-91673E0691BC}" type="presParOf" srcId="{1463CE25-D8CD-43EC-BBB9-83A61382CC86}" destId="{32003E2D-4907-45F6-B5BC-11915E267FEE}" srcOrd="3" destOrd="0" presId="urn:microsoft.com/office/officeart/2018/2/layout/IconVerticalSolidList"/>
    <dgm:cxn modelId="{D95EDDA2-6200-46D8-A3BF-F7D6CF9B699E}" type="presParOf" srcId="{1463CE25-D8CD-43EC-BBB9-83A61382CC86}" destId="{8DD1D5CA-0EBF-4220-839F-0589D46BA5CE}" srcOrd="4" destOrd="0" presId="urn:microsoft.com/office/officeart/2018/2/layout/IconVerticalSolidList"/>
    <dgm:cxn modelId="{9AD3DD01-1FC1-4D58-A7B8-C950C2162B1B}" type="presParOf" srcId="{8DD1D5CA-0EBF-4220-839F-0589D46BA5CE}" destId="{9ED2C3D5-6BBA-45E5-B831-0F40718AE660}" srcOrd="0" destOrd="0" presId="urn:microsoft.com/office/officeart/2018/2/layout/IconVerticalSolidList"/>
    <dgm:cxn modelId="{EAB41945-49DB-4536-809F-0C6F94AFA076}" type="presParOf" srcId="{8DD1D5CA-0EBF-4220-839F-0589D46BA5CE}" destId="{E415829F-BBC4-4381-A147-293C953B63AF}" srcOrd="1" destOrd="0" presId="urn:microsoft.com/office/officeart/2018/2/layout/IconVerticalSolidList"/>
    <dgm:cxn modelId="{3A57EB17-04E1-4BAA-A49A-0B4C49EA1CFA}" type="presParOf" srcId="{8DD1D5CA-0EBF-4220-839F-0589D46BA5CE}" destId="{B7955ED0-AF3E-401E-A5EB-81D7266A2CBD}" srcOrd="2" destOrd="0" presId="urn:microsoft.com/office/officeart/2018/2/layout/IconVerticalSolidList"/>
    <dgm:cxn modelId="{3500FA94-5F9B-4B8F-A224-913461F3A03D}" type="presParOf" srcId="{8DD1D5CA-0EBF-4220-839F-0589D46BA5CE}" destId="{978CE4A1-6758-4808-9590-7AE8DDE18966}" srcOrd="3" destOrd="0" presId="urn:microsoft.com/office/officeart/2018/2/layout/IconVerticalSolidList"/>
    <dgm:cxn modelId="{3ACCDF42-AA04-4A49-9B69-83E6A0D56FDD}" type="presParOf" srcId="{1463CE25-D8CD-43EC-BBB9-83A61382CC86}" destId="{241002BF-02EA-4149-BDE0-D86DC1670CF6}" srcOrd="5" destOrd="0" presId="urn:microsoft.com/office/officeart/2018/2/layout/IconVerticalSolidList"/>
    <dgm:cxn modelId="{3006DC53-ECEA-433C-9ACE-D22C649AA153}" type="presParOf" srcId="{1463CE25-D8CD-43EC-BBB9-83A61382CC86}" destId="{61B0B864-B3BB-4042-BB09-EE78809BDE25}" srcOrd="6" destOrd="0" presId="urn:microsoft.com/office/officeart/2018/2/layout/IconVerticalSolidList"/>
    <dgm:cxn modelId="{0591BABE-33CC-4BB2-A297-4781AD700A01}" type="presParOf" srcId="{61B0B864-B3BB-4042-BB09-EE78809BDE25}" destId="{12D46249-A549-4BBC-B58D-4AEED9E6A7F6}" srcOrd="0" destOrd="0" presId="urn:microsoft.com/office/officeart/2018/2/layout/IconVerticalSolidList"/>
    <dgm:cxn modelId="{C4154F9E-ED17-4B1C-BFFF-52E2CFCC2D0C}" type="presParOf" srcId="{61B0B864-B3BB-4042-BB09-EE78809BDE25}" destId="{41D76F03-CEA9-49DB-AA0A-6DE25BA3BA30}" srcOrd="1" destOrd="0" presId="urn:microsoft.com/office/officeart/2018/2/layout/IconVerticalSolidList"/>
    <dgm:cxn modelId="{AC4C3F16-7AFE-4316-AA30-C67DBC76F00E}" type="presParOf" srcId="{61B0B864-B3BB-4042-BB09-EE78809BDE25}" destId="{E94840FB-9C0B-48BF-BD85-3DB40580845F}" srcOrd="2" destOrd="0" presId="urn:microsoft.com/office/officeart/2018/2/layout/IconVerticalSolidList"/>
    <dgm:cxn modelId="{B5A8F1E3-2DE1-4C26-994C-CA34E8CFB34A}" type="presParOf" srcId="{61B0B864-B3BB-4042-BB09-EE78809BDE25}" destId="{F82EF363-8DEC-4DDC-ACD0-823F7634ED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41CEBE-9C0B-44C2-A901-CA41134909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5E4C347-CE96-46A1-88DD-958E25B2C995}">
      <dgm:prSet/>
      <dgm:spPr/>
      <dgm:t>
        <a:bodyPr/>
        <a:lstStyle/>
        <a:p>
          <a:r>
            <a:rPr lang="pt-PT"/>
            <a:t>3. Características próprias do ser humano.</a:t>
          </a:r>
          <a:endParaRPr lang="en-US"/>
        </a:p>
      </dgm:t>
    </dgm:pt>
    <dgm:pt modelId="{CA738789-D9EE-4D17-8E25-DF78E297B70E}" type="parTrans" cxnId="{EDEFDA2A-EEAE-4D75-A09E-F7441F915AAB}">
      <dgm:prSet/>
      <dgm:spPr/>
      <dgm:t>
        <a:bodyPr/>
        <a:lstStyle/>
        <a:p>
          <a:endParaRPr lang="en-US"/>
        </a:p>
      </dgm:t>
    </dgm:pt>
    <dgm:pt modelId="{71AFC51A-E42A-42E2-8DCE-A73F5B7B082A}" type="sibTrans" cxnId="{EDEFDA2A-EEAE-4D75-A09E-F7441F915AAB}">
      <dgm:prSet/>
      <dgm:spPr/>
      <dgm:t>
        <a:bodyPr/>
        <a:lstStyle/>
        <a:p>
          <a:endParaRPr lang="en-US"/>
        </a:p>
      </dgm:t>
    </dgm:pt>
    <dgm:pt modelId="{F6DD45F1-27D3-485A-8A93-8DD3523C4B36}">
      <dgm:prSet/>
      <dgm:spPr/>
      <dgm:t>
        <a:bodyPr/>
        <a:lstStyle/>
        <a:p>
          <a:r>
            <a:rPr lang="pt-PT"/>
            <a:t>Jesus nasceu de uma mulher, embora gerado pela ação sobrenatural do Espírito Santo.</a:t>
          </a:r>
          <a:endParaRPr lang="en-US"/>
        </a:p>
      </dgm:t>
    </dgm:pt>
    <dgm:pt modelId="{26B39D0D-2D0F-4A05-8467-5A4D2FC94DCA}" type="parTrans" cxnId="{C1823E13-93A5-4856-B780-54971227583E}">
      <dgm:prSet/>
      <dgm:spPr/>
      <dgm:t>
        <a:bodyPr/>
        <a:lstStyle/>
        <a:p>
          <a:endParaRPr lang="en-US"/>
        </a:p>
      </dgm:t>
    </dgm:pt>
    <dgm:pt modelId="{5DD55971-DD96-4FD9-891C-324E73844887}" type="sibTrans" cxnId="{C1823E13-93A5-4856-B780-54971227583E}">
      <dgm:prSet/>
      <dgm:spPr/>
      <dgm:t>
        <a:bodyPr/>
        <a:lstStyle/>
        <a:p>
          <a:endParaRPr lang="en-US"/>
        </a:p>
      </dgm:t>
    </dgm:pt>
    <dgm:pt modelId="{499E7C62-00BE-48A4-A9CC-F2B6F9F40FCD}">
      <dgm:prSet/>
      <dgm:spPr/>
      <dgm:t>
        <a:bodyPr/>
        <a:lstStyle/>
        <a:p>
          <a:r>
            <a:rPr lang="pt-PT"/>
            <a:t>Seu nascimento, contudo, foi normal e comum como o de qualquer bebê (Lc 2.6-7).</a:t>
          </a:r>
          <a:endParaRPr lang="en-US"/>
        </a:p>
      </dgm:t>
    </dgm:pt>
    <dgm:pt modelId="{48E41BBE-6A2C-41F6-B015-F6A61489EA72}" type="parTrans" cxnId="{A4BDEA7A-D3C2-4BFE-A618-2834224E9237}">
      <dgm:prSet/>
      <dgm:spPr/>
      <dgm:t>
        <a:bodyPr/>
        <a:lstStyle/>
        <a:p>
          <a:endParaRPr lang="en-US"/>
        </a:p>
      </dgm:t>
    </dgm:pt>
    <dgm:pt modelId="{59731FD5-6D4D-49D1-BA6E-4013ECE686AF}" type="sibTrans" cxnId="{A4BDEA7A-D3C2-4BFE-A618-2834224E9237}">
      <dgm:prSet/>
      <dgm:spPr/>
      <dgm:t>
        <a:bodyPr/>
        <a:lstStyle/>
        <a:p>
          <a:endParaRPr lang="en-US"/>
        </a:p>
      </dgm:t>
    </dgm:pt>
    <dgm:pt modelId="{D976F5B4-E5B8-461E-BAC2-3CF0FEFBC018}">
      <dgm:prSet/>
      <dgm:spPr/>
      <dgm:t>
        <a:bodyPr/>
        <a:lstStyle/>
        <a:p>
          <a:r>
            <a:rPr lang="pt-PT"/>
            <a:t>Ele sofreu, chorou e sentiu angústia (Hb 13.12; Lc 19.41; Mt 26.37); sentiu sono, fome, sede e cansaço (Mt 8.24; Jo 4.6; 19.28); Jesus morreu.</a:t>
          </a:r>
          <a:endParaRPr lang="en-US"/>
        </a:p>
      </dgm:t>
    </dgm:pt>
    <dgm:pt modelId="{9FF6240A-3DD1-41D7-9EFC-0209CD0D078F}" type="parTrans" cxnId="{73A01C4F-1AD2-4AB8-B76F-39B038FB943D}">
      <dgm:prSet/>
      <dgm:spPr/>
      <dgm:t>
        <a:bodyPr/>
        <a:lstStyle/>
        <a:p>
          <a:endParaRPr lang="en-US"/>
        </a:p>
      </dgm:t>
    </dgm:pt>
    <dgm:pt modelId="{01BA0D82-612A-4328-9961-3F778DDC454C}" type="sibTrans" cxnId="{73A01C4F-1AD2-4AB8-B76F-39B038FB943D}">
      <dgm:prSet/>
      <dgm:spPr/>
      <dgm:t>
        <a:bodyPr/>
        <a:lstStyle/>
        <a:p>
          <a:endParaRPr lang="en-US"/>
        </a:p>
      </dgm:t>
    </dgm:pt>
    <dgm:pt modelId="{B0960650-AAC4-462F-B40F-03F8060803E9}">
      <dgm:prSet/>
      <dgm:spPr/>
      <dgm:t>
        <a:bodyPr/>
        <a:lstStyle/>
        <a:p>
          <a:r>
            <a:rPr lang="pt-PT"/>
            <a:t>A diferença é que, não ficou morto como qualquer pessoa, mas ressuscitou ao terceiro dia, passando pelo ardor da morte (1 Co 15.3-4).</a:t>
          </a:r>
          <a:endParaRPr lang="en-US"/>
        </a:p>
      </dgm:t>
    </dgm:pt>
    <dgm:pt modelId="{AC250713-EB3E-46B9-B3E8-C45AB314417A}" type="parTrans" cxnId="{61B733FD-A85B-4C2D-87BB-9AF3EA6295D3}">
      <dgm:prSet/>
      <dgm:spPr/>
      <dgm:t>
        <a:bodyPr/>
        <a:lstStyle/>
        <a:p>
          <a:endParaRPr lang="en-US"/>
        </a:p>
      </dgm:t>
    </dgm:pt>
    <dgm:pt modelId="{29FA71C1-1202-4899-B745-0068423467FB}" type="sibTrans" cxnId="{61B733FD-A85B-4C2D-87BB-9AF3EA6295D3}">
      <dgm:prSet/>
      <dgm:spPr/>
      <dgm:t>
        <a:bodyPr/>
        <a:lstStyle/>
        <a:p>
          <a:endParaRPr lang="en-US"/>
        </a:p>
      </dgm:t>
    </dgm:pt>
    <dgm:pt modelId="{22D85325-9910-4EBD-A65A-80F3DE1BC668}">
      <dgm:prSet/>
      <dgm:spPr/>
      <dgm:t>
        <a:bodyPr/>
        <a:lstStyle/>
        <a:p>
          <a:r>
            <a:rPr lang="pt-PT"/>
            <a:t>Ainda como homem, Ele dependia tanto da oração como também do Espírito Santo (Lc 4.1, 14; 5.16; 6.12).</a:t>
          </a:r>
          <a:endParaRPr lang="en-US"/>
        </a:p>
      </dgm:t>
    </dgm:pt>
    <dgm:pt modelId="{8A39BC0F-A7BE-4063-B6CD-7B48EECAB27C}" type="parTrans" cxnId="{94C5B18D-8203-4C43-8E7A-69E652C7E651}">
      <dgm:prSet/>
      <dgm:spPr/>
      <dgm:t>
        <a:bodyPr/>
        <a:lstStyle/>
        <a:p>
          <a:endParaRPr lang="en-US"/>
        </a:p>
      </dgm:t>
    </dgm:pt>
    <dgm:pt modelId="{DD04CA90-4DE3-4A04-AAE5-3659A9736B6E}" type="sibTrans" cxnId="{94C5B18D-8203-4C43-8E7A-69E652C7E651}">
      <dgm:prSet/>
      <dgm:spPr/>
      <dgm:t>
        <a:bodyPr/>
        <a:lstStyle/>
        <a:p>
          <a:endParaRPr lang="en-US"/>
        </a:p>
      </dgm:t>
    </dgm:pt>
    <dgm:pt modelId="{51B82A45-4C00-4032-A91A-3B3B53D3FF4E}">
      <dgm:prSet/>
      <dgm:spPr/>
      <dgm:t>
        <a:bodyPr/>
        <a:lstStyle/>
        <a:p>
          <a:r>
            <a:rPr lang="pt-PT"/>
            <a:t>O Senhor Jesus Cristo, em sua experiência humana, participou de nossa fraqueza física e emocional, mas não de nossa fraqueza moral e espiritual (Jo 8.46; Hb 4.15).</a:t>
          </a:r>
          <a:endParaRPr lang="en-US"/>
        </a:p>
      </dgm:t>
    </dgm:pt>
    <dgm:pt modelId="{961C454A-50DE-4A8A-8157-FE3F83692E7E}" type="parTrans" cxnId="{4EF2003B-E63D-40B0-9075-EBBCFC9BD829}">
      <dgm:prSet/>
      <dgm:spPr/>
      <dgm:t>
        <a:bodyPr/>
        <a:lstStyle/>
        <a:p>
          <a:endParaRPr lang="en-US"/>
        </a:p>
      </dgm:t>
    </dgm:pt>
    <dgm:pt modelId="{C86626C6-2375-4311-A206-9372F80632FD}" type="sibTrans" cxnId="{4EF2003B-E63D-40B0-9075-EBBCFC9BD829}">
      <dgm:prSet/>
      <dgm:spPr/>
      <dgm:t>
        <a:bodyPr/>
        <a:lstStyle/>
        <a:p>
          <a:endParaRPr lang="en-US"/>
        </a:p>
      </dgm:t>
    </dgm:pt>
    <dgm:pt modelId="{D601908B-29C9-4FA3-BFEE-E479919BACCE}" type="pres">
      <dgm:prSet presAssocID="{A241CEBE-9C0B-44C2-A901-CA41134909F0}" presName="linear" presStyleCnt="0">
        <dgm:presLayoutVars>
          <dgm:animLvl val="lvl"/>
          <dgm:resizeHandles val="exact"/>
        </dgm:presLayoutVars>
      </dgm:prSet>
      <dgm:spPr/>
    </dgm:pt>
    <dgm:pt modelId="{1E5453E3-D415-488B-BEE9-DC238793B6E2}" type="pres">
      <dgm:prSet presAssocID="{F5E4C347-CE96-46A1-88DD-958E25B2C995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F3837A0-D60C-41BE-B726-5788A5D09F4C}" type="pres">
      <dgm:prSet presAssocID="{71AFC51A-E42A-42E2-8DCE-A73F5B7B082A}" presName="spacer" presStyleCnt="0"/>
      <dgm:spPr/>
    </dgm:pt>
    <dgm:pt modelId="{7487D914-DE65-4656-A71F-84F651F24ECB}" type="pres">
      <dgm:prSet presAssocID="{F6DD45F1-27D3-485A-8A93-8DD3523C4B36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266FFC78-0CB7-45E6-8D8A-65E79F088F71}" type="pres">
      <dgm:prSet presAssocID="{5DD55971-DD96-4FD9-891C-324E73844887}" presName="spacer" presStyleCnt="0"/>
      <dgm:spPr/>
    </dgm:pt>
    <dgm:pt modelId="{B08D5808-6928-429D-93B5-9E69AF6CCDFA}" type="pres">
      <dgm:prSet presAssocID="{499E7C62-00BE-48A4-A9CC-F2B6F9F40FC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1CF21CC-35C0-4678-AFB2-6AC6F6386758}" type="pres">
      <dgm:prSet presAssocID="{59731FD5-6D4D-49D1-BA6E-4013ECE686AF}" presName="spacer" presStyleCnt="0"/>
      <dgm:spPr/>
    </dgm:pt>
    <dgm:pt modelId="{67409C2F-1A76-467B-B151-331C503F0CD7}" type="pres">
      <dgm:prSet presAssocID="{D976F5B4-E5B8-461E-BAC2-3CF0FEFBC018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B4A3A59C-A800-4CA9-B806-F41CC5809FB2}" type="pres">
      <dgm:prSet presAssocID="{01BA0D82-612A-4328-9961-3F778DDC454C}" presName="spacer" presStyleCnt="0"/>
      <dgm:spPr/>
    </dgm:pt>
    <dgm:pt modelId="{91D2E9E8-F57D-4D98-8205-E7032F799A43}" type="pres">
      <dgm:prSet presAssocID="{B0960650-AAC4-462F-B40F-03F8060803E9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CA3299B-E433-42FD-9A8C-D115645341F0}" type="pres">
      <dgm:prSet presAssocID="{29FA71C1-1202-4899-B745-0068423467FB}" presName="spacer" presStyleCnt="0"/>
      <dgm:spPr/>
    </dgm:pt>
    <dgm:pt modelId="{39DB9066-3649-4262-966F-88EF10F9D3A2}" type="pres">
      <dgm:prSet presAssocID="{22D85325-9910-4EBD-A65A-80F3DE1BC66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D3DED3F-15E4-448B-BEC1-6A54CCAA73E2}" type="pres">
      <dgm:prSet presAssocID="{DD04CA90-4DE3-4A04-AAE5-3659A9736B6E}" presName="spacer" presStyleCnt="0"/>
      <dgm:spPr/>
    </dgm:pt>
    <dgm:pt modelId="{3B4CEABE-8692-4D36-8E15-485987BB266D}" type="pres">
      <dgm:prSet presAssocID="{51B82A45-4C00-4032-A91A-3B3B53D3FF4E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5D38605-5BE9-453F-A14A-EA9790224F2B}" type="presOf" srcId="{51B82A45-4C00-4032-A91A-3B3B53D3FF4E}" destId="{3B4CEABE-8692-4D36-8E15-485987BB266D}" srcOrd="0" destOrd="0" presId="urn:microsoft.com/office/officeart/2005/8/layout/vList2"/>
    <dgm:cxn modelId="{C1823E13-93A5-4856-B780-54971227583E}" srcId="{A241CEBE-9C0B-44C2-A901-CA41134909F0}" destId="{F6DD45F1-27D3-485A-8A93-8DD3523C4B36}" srcOrd="1" destOrd="0" parTransId="{26B39D0D-2D0F-4A05-8467-5A4D2FC94DCA}" sibTransId="{5DD55971-DD96-4FD9-891C-324E73844887}"/>
    <dgm:cxn modelId="{EDEFDA2A-EEAE-4D75-A09E-F7441F915AAB}" srcId="{A241CEBE-9C0B-44C2-A901-CA41134909F0}" destId="{F5E4C347-CE96-46A1-88DD-958E25B2C995}" srcOrd="0" destOrd="0" parTransId="{CA738789-D9EE-4D17-8E25-DF78E297B70E}" sibTransId="{71AFC51A-E42A-42E2-8DCE-A73F5B7B082A}"/>
    <dgm:cxn modelId="{4EF2003B-E63D-40B0-9075-EBBCFC9BD829}" srcId="{A241CEBE-9C0B-44C2-A901-CA41134909F0}" destId="{51B82A45-4C00-4032-A91A-3B3B53D3FF4E}" srcOrd="6" destOrd="0" parTransId="{961C454A-50DE-4A8A-8157-FE3F83692E7E}" sibTransId="{C86626C6-2375-4311-A206-9372F80632FD}"/>
    <dgm:cxn modelId="{20E68E3E-4C63-48B4-A89E-DC0ED8B12EE6}" type="presOf" srcId="{A241CEBE-9C0B-44C2-A901-CA41134909F0}" destId="{D601908B-29C9-4FA3-BFEE-E479919BACCE}" srcOrd="0" destOrd="0" presId="urn:microsoft.com/office/officeart/2005/8/layout/vList2"/>
    <dgm:cxn modelId="{7F2D1E5B-C3C4-4F40-8FC9-334EE8FAD558}" type="presOf" srcId="{499E7C62-00BE-48A4-A9CC-F2B6F9F40FCD}" destId="{B08D5808-6928-429D-93B5-9E69AF6CCDFA}" srcOrd="0" destOrd="0" presId="urn:microsoft.com/office/officeart/2005/8/layout/vList2"/>
    <dgm:cxn modelId="{73A01C4F-1AD2-4AB8-B76F-39B038FB943D}" srcId="{A241CEBE-9C0B-44C2-A901-CA41134909F0}" destId="{D976F5B4-E5B8-461E-BAC2-3CF0FEFBC018}" srcOrd="3" destOrd="0" parTransId="{9FF6240A-3DD1-41D7-9EFC-0209CD0D078F}" sibTransId="{01BA0D82-612A-4328-9961-3F778DDC454C}"/>
    <dgm:cxn modelId="{A4BDEA7A-D3C2-4BFE-A618-2834224E9237}" srcId="{A241CEBE-9C0B-44C2-A901-CA41134909F0}" destId="{499E7C62-00BE-48A4-A9CC-F2B6F9F40FCD}" srcOrd="2" destOrd="0" parTransId="{48E41BBE-6A2C-41F6-B015-F6A61489EA72}" sibTransId="{59731FD5-6D4D-49D1-BA6E-4013ECE686AF}"/>
    <dgm:cxn modelId="{C677A682-0B77-4976-8FC5-745D4BCF7A1E}" type="presOf" srcId="{F5E4C347-CE96-46A1-88DD-958E25B2C995}" destId="{1E5453E3-D415-488B-BEE9-DC238793B6E2}" srcOrd="0" destOrd="0" presId="urn:microsoft.com/office/officeart/2005/8/layout/vList2"/>
    <dgm:cxn modelId="{94C5B18D-8203-4C43-8E7A-69E652C7E651}" srcId="{A241CEBE-9C0B-44C2-A901-CA41134909F0}" destId="{22D85325-9910-4EBD-A65A-80F3DE1BC668}" srcOrd="5" destOrd="0" parTransId="{8A39BC0F-A7BE-4063-B6CD-7B48EECAB27C}" sibTransId="{DD04CA90-4DE3-4A04-AAE5-3659A9736B6E}"/>
    <dgm:cxn modelId="{DB2F7FC3-6432-4139-BA14-6E82DC52DDA1}" type="presOf" srcId="{22D85325-9910-4EBD-A65A-80F3DE1BC668}" destId="{39DB9066-3649-4262-966F-88EF10F9D3A2}" srcOrd="0" destOrd="0" presId="urn:microsoft.com/office/officeart/2005/8/layout/vList2"/>
    <dgm:cxn modelId="{34313DDA-8AAA-4275-BC1B-7DB2C0539927}" type="presOf" srcId="{F6DD45F1-27D3-485A-8A93-8DD3523C4B36}" destId="{7487D914-DE65-4656-A71F-84F651F24ECB}" srcOrd="0" destOrd="0" presId="urn:microsoft.com/office/officeart/2005/8/layout/vList2"/>
    <dgm:cxn modelId="{A51D77E4-FC64-4595-9990-0EF51C6D0DC0}" type="presOf" srcId="{B0960650-AAC4-462F-B40F-03F8060803E9}" destId="{91D2E9E8-F57D-4D98-8205-E7032F799A43}" srcOrd="0" destOrd="0" presId="urn:microsoft.com/office/officeart/2005/8/layout/vList2"/>
    <dgm:cxn modelId="{AC0889FA-8412-4D4F-8500-697FF13B0AE9}" type="presOf" srcId="{D976F5B4-E5B8-461E-BAC2-3CF0FEFBC018}" destId="{67409C2F-1A76-467B-B151-331C503F0CD7}" srcOrd="0" destOrd="0" presId="urn:microsoft.com/office/officeart/2005/8/layout/vList2"/>
    <dgm:cxn modelId="{61B733FD-A85B-4C2D-87BB-9AF3EA6295D3}" srcId="{A241CEBE-9C0B-44C2-A901-CA41134909F0}" destId="{B0960650-AAC4-462F-B40F-03F8060803E9}" srcOrd="4" destOrd="0" parTransId="{AC250713-EB3E-46B9-B3E8-C45AB314417A}" sibTransId="{29FA71C1-1202-4899-B745-0068423467FB}"/>
    <dgm:cxn modelId="{17A7D57C-CFA9-4BE1-A1B1-A91C55996C03}" type="presParOf" srcId="{D601908B-29C9-4FA3-BFEE-E479919BACCE}" destId="{1E5453E3-D415-488B-BEE9-DC238793B6E2}" srcOrd="0" destOrd="0" presId="urn:microsoft.com/office/officeart/2005/8/layout/vList2"/>
    <dgm:cxn modelId="{8F9DF4E6-9D97-43A4-B9B3-1BA4F90EA5C3}" type="presParOf" srcId="{D601908B-29C9-4FA3-BFEE-E479919BACCE}" destId="{0F3837A0-D60C-41BE-B726-5788A5D09F4C}" srcOrd="1" destOrd="0" presId="urn:microsoft.com/office/officeart/2005/8/layout/vList2"/>
    <dgm:cxn modelId="{D7D61716-8674-4E38-9101-849C9DEBFA2D}" type="presParOf" srcId="{D601908B-29C9-4FA3-BFEE-E479919BACCE}" destId="{7487D914-DE65-4656-A71F-84F651F24ECB}" srcOrd="2" destOrd="0" presId="urn:microsoft.com/office/officeart/2005/8/layout/vList2"/>
    <dgm:cxn modelId="{E022ED72-060B-41F7-AC77-38DFC3126D3A}" type="presParOf" srcId="{D601908B-29C9-4FA3-BFEE-E479919BACCE}" destId="{266FFC78-0CB7-45E6-8D8A-65E79F088F71}" srcOrd="3" destOrd="0" presId="urn:microsoft.com/office/officeart/2005/8/layout/vList2"/>
    <dgm:cxn modelId="{5E542F57-21E4-4188-B370-621CC4D4FB0C}" type="presParOf" srcId="{D601908B-29C9-4FA3-BFEE-E479919BACCE}" destId="{B08D5808-6928-429D-93B5-9E69AF6CCDFA}" srcOrd="4" destOrd="0" presId="urn:microsoft.com/office/officeart/2005/8/layout/vList2"/>
    <dgm:cxn modelId="{64837B9A-1B26-46A3-A6FE-BC72A2DB8C82}" type="presParOf" srcId="{D601908B-29C9-4FA3-BFEE-E479919BACCE}" destId="{A1CF21CC-35C0-4678-AFB2-6AC6F6386758}" srcOrd="5" destOrd="0" presId="urn:microsoft.com/office/officeart/2005/8/layout/vList2"/>
    <dgm:cxn modelId="{05131B9D-BF01-48A6-80AA-3FE7874BF3D2}" type="presParOf" srcId="{D601908B-29C9-4FA3-BFEE-E479919BACCE}" destId="{67409C2F-1A76-467B-B151-331C503F0CD7}" srcOrd="6" destOrd="0" presId="urn:microsoft.com/office/officeart/2005/8/layout/vList2"/>
    <dgm:cxn modelId="{71C8244E-4B4A-4F57-AACB-DBC9E736AAFF}" type="presParOf" srcId="{D601908B-29C9-4FA3-BFEE-E479919BACCE}" destId="{B4A3A59C-A800-4CA9-B806-F41CC5809FB2}" srcOrd="7" destOrd="0" presId="urn:microsoft.com/office/officeart/2005/8/layout/vList2"/>
    <dgm:cxn modelId="{CF7A63BC-0723-49EF-B332-0C7039C4834B}" type="presParOf" srcId="{D601908B-29C9-4FA3-BFEE-E479919BACCE}" destId="{91D2E9E8-F57D-4D98-8205-E7032F799A43}" srcOrd="8" destOrd="0" presId="urn:microsoft.com/office/officeart/2005/8/layout/vList2"/>
    <dgm:cxn modelId="{B514B4C2-6935-4978-A0F4-4675CCBC15DD}" type="presParOf" srcId="{D601908B-29C9-4FA3-BFEE-E479919BACCE}" destId="{5CA3299B-E433-42FD-9A8C-D115645341F0}" srcOrd="9" destOrd="0" presId="urn:microsoft.com/office/officeart/2005/8/layout/vList2"/>
    <dgm:cxn modelId="{74F4FD14-9968-4CB5-9E81-9F22AFA251E4}" type="presParOf" srcId="{D601908B-29C9-4FA3-BFEE-E479919BACCE}" destId="{39DB9066-3649-4262-966F-88EF10F9D3A2}" srcOrd="10" destOrd="0" presId="urn:microsoft.com/office/officeart/2005/8/layout/vList2"/>
    <dgm:cxn modelId="{4E60F799-2437-4E0D-8140-A126448F1FDA}" type="presParOf" srcId="{D601908B-29C9-4FA3-BFEE-E479919BACCE}" destId="{AD3DED3F-15E4-448B-BEC1-6A54CCAA73E2}" srcOrd="11" destOrd="0" presId="urn:microsoft.com/office/officeart/2005/8/layout/vList2"/>
    <dgm:cxn modelId="{7A1D7917-2B92-4F01-A6C3-E624BB05C5A1}" type="presParOf" srcId="{D601908B-29C9-4FA3-BFEE-E479919BACCE}" destId="{3B4CEABE-8692-4D36-8E15-485987BB266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0F6B5A-DA0B-4FE2-9124-FCB1716A30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FE9D53C-8431-444A-9347-0F395B41133A}">
      <dgm:prSet/>
      <dgm:spPr/>
      <dgm:t>
        <a:bodyPr/>
        <a:lstStyle/>
        <a:p>
          <a:r>
            <a:rPr lang="en-US" b="1"/>
            <a:t>II – HERESIAS QUE NEGAM A HUMANIDADE DE JESUS</a:t>
          </a:r>
          <a:endParaRPr lang="en-US"/>
        </a:p>
      </dgm:t>
    </dgm:pt>
    <dgm:pt modelId="{49950906-0A01-46AA-B57D-892C9A2E5252}" type="parTrans" cxnId="{4EE190A4-334D-425B-87DB-216BDFA76C7C}">
      <dgm:prSet/>
      <dgm:spPr/>
      <dgm:t>
        <a:bodyPr/>
        <a:lstStyle/>
        <a:p>
          <a:endParaRPr lang="en-US"/>
        </a:p>
      </dgm:t>
    </dgm:pt>
    <dgm:pt modelId="{515DE833-27C2-466C-8F7A-DE1599C06AE2}" type="sibTrans" cxnId="{4EE190A4-334D-425B-87DB-216BDFA76C7C}">
      <dgm:prSet/>
      <dgm:spPr/>
      <dgm:t>
        <a:bodyPr/>
        <a:lstStyle/>
        <a:p>
          <a:endParaRPr lang="en-US"/>
        </a:p>
      </dgm:t>
    </dgm:pt>
    <dgm:pt modelId="{4105B801-86E0-4B66-B962-7D7CEE7F429E}">
      <dgm:prSet/>
      <dgm:spPr/>
      <dgm:t>
        <a:bodyPr/>
        <a:lstStyle/>
        <a:p>
          <a:r>
            <a:rPr lang="en-US" b="1"/>
            <a:t>1. Apolinarismo.</a:t>
          </a:r>
          <a:endParaRPr lang="en-US"/>
        </a:p>
      </dgm:t>
    </dgm:pt>
    <dgm:pt modelId="{7D958B6C-8707-439B-873A-A00512A2BD46}" type="parTrans" cxnId="{5BC0BAE7-CE20-4516-855B-FBF8EC53B513}">
      <dgm:prSet/>
      <dgm:spPr/>
      <dgm:t>
        <a:bodyPr/>
        <a:lstStyle/>
        <a:p>
          <a:endParaRPr lang="en-US"/>
        </a:p>
      </dgm:t>
    </dgm:pt>
    <dgm:pt modelId="{D4AB787E-8739-49CA-B2CA-518E4663E6CC}" type="sibTrans" cxnId="{5BC0BAE7-CE20-4516-855B-FBF8EC53B513}">
      <dgm:prSet/>
      <dgm:spPr/>
      <dgm:t>
        <a:bodyPr/>
        <a:lstStyle/>
        <a:p>
          <a:endParaRPr lang="en-US"/>
        </a:p>
      </dgm:t>
    </dgm:pt>
    <dgm:pt modelId="{F4DB799B-CFB0-40BC-8E7D-A7D537E21093}">
      <dgm:prSet/>
      <dgm:spPr/>
      <dgm:t>
        <a:bodyPr/>
        <a:lstStyle/>
        <a:p>
          <a:r>
            <a:rPr lang="en-US"/>
            <a:t>Apolinário foi bispo de Laodiceia, nasceu provavelmente em 310 d.C. e morreu em 392.</a:t>
          </a:r>
        </a:p>
      </dgm:t>
    </dgm:pt>
    <dgm:pt modelId="{52ABE312-990E-42DD-879A-723F356309EC}" type="parTrans" cxnId="{4139E3DA-AC29-4320-8296-E190AC51BF3B}">
      <dgm:prSet/>
      <dgm:spPr/>
      <dgm:t>
        <a:bodyPr/>
        <a:lstStyle/>
        <a:p>
          <a:endParaRPr lang="en-US"/>
        </a:p>
      </dgm:t>
    </dgm:pt>
    <dgm:pt modelId="{E263A440-F1D2-4239-BDA3-9FB23230E3EC}" type="sibTrans" cxnId="{4139E3DA-AC29-4320-8296-E190AC51BF3B}">
      <dgm:prSet/>
      <dgm:spPr/>
      <dgm:t>
        <a:bodyPr/>
        <a:lstStyle/>
        <a:p>
          <a:endParaRPr lang="en-US"/>
        </a:p>
      </dgm:t>
    </dgm:pt>
    <dgm:pt modelId="{CDD06CF3-6E33-475A-B702-745B07C41A31}">
      <dgm:prSet/>
      <dgm:spPr/>
      <dgm:t>
        <a:bodyPr/>
        <a:lstStyle/>
        <a:p>
          <a:r>
            <a:rPr lang="en-US"/>
            <a:t>O Apolinarismo é a doutrina que nega que Jesus encarnado teve espírito humano. </a:t>
          </a:r>
        </a:p>
      </dgm:t>
    </dgm:pt>
    <dgm:pt modelId="{F89DC82B-B9C4-496B-A933-97A3EDAADB83}" type="parTrans" cxnId="{18D3A152-EF48-42B2-A15B-0195F7544930}">
      <dgm:prSet/>
      <dgm:spPr/>
      <dgm:t>
        <a:bodyPr/>
        <a:lstStyle/>
        <a:p>
          <a:endParaRPr lang="en-US"/>
        </a:p>
      </dgm:t>
    </dgm:pt>
    <dgm:pt modelId="{68908A53-B8D5-4288-9D91-7E72CFFDAF2C}" type="sibTrans" cxnId="{18D3A152-EF48-42B2-A15B-0195F7544930}">
      <dgm:prSet/>
      <dgm:spPr/>
      <dgm:t>
        <a:bodyPr/>
        <a:lstStyle/>
        <a:p>
          <a:endParaRPr lang="en-US"/>
        </a:p>
      </dgm:t>
    </dgm:pt>
    <dgm:pt modelId="{99B46D24-6AB3-4720-8B40-E81AE815AE21}">
      <dgm:prSet/>
      <dgm:spPr/>
      <dgm:t>
        <a:bodyPr/>
        <a:lstStyle/>
        <a:p>
          <a:r>
            <a:rPr lang="en-US"/>
            <a:t>Usando a linguagem teológica de Apolinário, os elementos constitutivos do ser humano são sōma, “carne ou corpo”; a psychē, “alma animal”, a sede dos desejos, paixões, apetites; e, pneuma, “alma racional”.</a:t>
          </a:r>
        </a:p>
      </dgm:t>
    </dgm:pt>
    <dgm:pt modelId="{FD1A7B39-8B23-4316-AB85-B69C8EE8C9B1}" type="parTrans" cxnId="{F219FDB2-3B46-4A9B-9AD8-752C83874367}">
      <dgm:prSet/>
      <dgm:spPr/>
      <dgm:t>
        <a:bodyPr/>
        <a:lstStyle/>
        <a:p>
          <a:endParaRPr lang="en-US"/>
        </a:p>
      </dgm:t>
    </dgm:pt>
    <dgm:pt modelId="{07E55BE5-017B-4903-9498-69ED8C2E1240}" type="sibTrans" cxnId="{F219FDB2-3B46-4A9B-9AD8-752C83874367}">
      <dgm:prSet/>
      <dgm:spPr/>
      <dgm:t>
        <a:bodyPr/>
        <a:lstStyle/>
        <a:p>
          <a:endParaRPr lang="en-US"/>
        </a:p>
      </dgm:t>
    </dgm:pt>
    <dgm:pt modelId="{4CE6EF08-B9E6-4DAA-8CFB-6926C356509F}">
      <dgm:prSet/>
      <dgm:spPr/>
      <dgm:t>
        <a:bodyPr/>
        <a:lstStyle/>
        <a:p>
          <a:r>
            <a:rPr lang="en-US"/>
            <a:t>Em relação a Jesus, dizia que Ele possuía um sōma humano e uma psychē humana, mas não um pneuma humano.</a:t>
          </a:r>
        </a:p>
      </dgm:t>
    </dgm:pt>
    <dgm:pt modelId="{F31A245D-9252-49B0-86EF-634364CA62E5}" type="parTrans" cxnId="{308140F3-D25D-4349-973A-9D2DED487979}">
      <dgm:prSet/>
      <dgm:spPr/>
      <dgm:t>
        <a:bodyPr/>
        <a:lstStyle/>
        <a:p>
          <a:endParaRPr lang="en-US"/>
        </a:p>
      </dgm:t>
    </dgm:pt>
    <dgm:pt modelId="{469DDB46-D9C0-437A-A09E-539AC9C735A5}" type="sibTrans" cxnId="{308140F3-D25D-4349-973A-9D2DED487979}">
      <dgm:prSet/>
      <dgm:spPr/>
      <dgm:t>
        <a:bodyPr/>
        <a:lstStyle/>
        <a:p>
          <a:endParaRPr lang="en-US"/>
        </a:p>
      </dgm:t>
    </dgm:pt>
    <dgm:pt modelId="{6F89081E-DB3A-4660-8CCE-E2460F427792}">
      <dgm:prSet/>
      <dgm:spPr/>
      <dgm:t>
        <a:bodyPr/>
        <a:lstStyle/>
        <a:p>
          <a:r>
            <a:rPr lang="en-US"/>
            <a:t>Segundo Apolinário, o Verbo (Jo 1.1, 14) teria ocupado o lugar da alma na encarnação, com isso negando que Jesus tivesse espírito humano.</a:t>
          </a:r>
        </a:p>
      </dgm:t>
    </dgm:pt>
    <dgm:pt modelId="{A84C9592-208A-49E2-A728-5F63A3D0442E}" type="parTrans" cxnId="{1866E73A-F303-4888-8756-315D840873D5}">
      <dgm:prSet/>
      <dgm:spPr/>
      <dgm:t>
        <a:bodyPr/>
        <a:lstStyle/>
        <a:p>
          <a:endParaRPr lang="en-US"/>
        </a:p>
      </dgm:t>
    </dgm:pt>
    <dgm:pt modelId="{A0B44944-0D89-419A-AFE9-0B8D053EA3D2}" type="sibTrans" cxnId="{1866E73A-F303-4888-8756-315D840873D5}">
      <dgm:prSet/>
      <dgm:spPr/>
      <dgm:t>
        <a:bodyPr/>
        <a:lstStyle/>
        <a:p>
          <a:endParaRPr lang="en-US"/>
        </a:p>
      </dgm:t>
    </dgm:pt>
    <dgm:pt modelId="{8C31CCDB-08CD-4046-91C3-C50D64DC3C9C}" type="pres">
      <dgm:prSet presAssocID="{4A0F6B5A-DA0B-4FE2-9124-FCB1716A3078}" presName="linear" presStyleCnt="0">
        <dgm:presLayoutVars>
          <dgm:animLvl val="lvl"/>
          <dgm:resizeHandles val="exact"/>
        </dgm:presLayoutVars>
      </dgm:prSet>
      <dgm:spPr/>
    </dgm:pt>
    <dgm:pt modelId="{6330A0FE-3B1E-41E9-BCA3-9AF95CF7242A}" type="pres">
      <dgm:prSet presAssocID="{3FE9D53C-8431-444A-9347-0F395B41133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CB6307C-2184-4887-A951-0046E922AF69}" type="pres">
      <dgm:prSet presAssocID="{515DE833-27C2-466C-8F7A-DE1599C06AE2}" presName="spacer" presStyleCnt="0"/>
      <dgm:spPr/>
    </dgm:pt>
    <dgm:pt modelId="{1A2134F0-4183-47CC-80C3-4DE3E8C9F181}" type="pres">
      <dgm:prSet presAssocID="{4105B801-86E0-4B66-B962-7D7CEE7F429E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F2AA193C-62E9-4785-8064-A0134414B82F}" type="pres">
      <dgm:prSet presAssocID="{D4AB787E-8739-49CA-B2CA-518E4663E6CC}" presName="spacer" presStyleCnt="0"/>
      <dgm:spPr/>
    </dgm:pt>
    <dgm:pt modelId="{78F81A9E-78E3-450C-AE71-06FC5A4A0831}" type="pres">
      <dgm:prSet presAssocID="{F4DB799B-CFB0-40BC-8E7D-A7D537E2109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B5D4689-F0C4-40F9-8A7A-A8B93F65C253}" type="pres">
      <dgm:prSet presAssocID="{E263A440-F1D2-4239-BDA3-9FB23230E3EC}" presName="spacer" presStyleCnt="0"/>
      <dgm:spPr/>
    </dgm:pt>
    <dgm:pt modelId="{CCF0EFF5-1CDA-4654-8F0B-EA9F380A3D7D}" type="pres">
      <dgm:prSet presAssocID="{CDD06CF3-6E33-475A-B702-745B07C41A31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D395CFE-49CC-425A-9BF5-0814C6512572}" type="pres">
      <dgm:prSet presAssocID="{68908A53-B8D5-4288-9D91-7E72CFFDAF2C}" presName="spacer" presStyleCnt="0"/>
      <dgm:spPr/>
    </dgm:pt>
    <dgm:pt modelId="{146DD71F-5392-4EB0-889B-860ACFEB2544}" type="pres">
      <dgm:prSet presAssocID="{99B46D24-6AB3-4720-8B40-E81AE815AE2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5267B77-DA70-4656-9579-6B586B55F19B}" type="pres">
      <dgm:prSet presAssocID="{07E55BE5-017B-4903-9498-69ED8C2E1240}" presName="spacer" presStyleCnt="0"/>
      <dgm:spPr/>
    </dgm:pt>
    <dgm:pt modelId="{6F2ED315-5DB5-4E6F-B90B-B947D1233349}" type="pres">
      <dgm:prSet presAssocID="{4CE6EF08-B9E6-4DAA-8CFB-6926C356509F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C7B7361A-E71E-43E5-8BDB-E2F32F3C6850}" type="pres">
      <dgm:prSet presAssocID="{469DDB46-D9C0-437A-A09E-539AC9C735A5}" presName="spacer" presStyleCnt="0"/>
      <dgm:spPr/>
    </dgm:pt>
    <dgm:pt modelId="{355DC56A-F734-46C8-AC97-1EBF1E37A461}" type="pres">
      <dgm:prSet presAssocID="{6F89081E-DB3A-4660-8CCE-E2460F42779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549AAA28-6838-4A75-9D54-2ED5FC51EF64}" type="presOf" srcId="{4105B801-86E0-4B66-B962-7D7CEE7F429E}" destId="{1A2134F0-4183-47CC-80C3-4DE3E8C9F181}" srcOrd="0" destOrd="0" presId="urn:microsoft.com/office/officeart/2005/8/layout/vList2"/>
    <dgm:cxn modelId="{13E0502C-458C-4DA4-86DD-9FA12563538B}" type="presOf" srcId="{CDD06CF3-6E33-475A-B702-745B07C41A31}" destId="{CCF0EFF5-1CDA-4654-8F0B-EA9F380A3D7D}" srcOrd="0" destOrd="0" presId="urn:microsoft.com/office/officeart/2005/8/layout/vList2"/>
    <dgm:cxn modelId="{1866E73A-F303-4888-8756-315D840873D5}" srcId="{4A0F6B5A-DA0B-4FE2-9124-FCB1716A3078}" destId="{6F89081E-DB3A-4660-8CCE-E2460F427792}" srcOrd="6" destOrd="0" parTransId="{A84C9592-208A-49E2-A728-5F63A3D0442E}" sibTransId="{A0B44944-0D89-419A-AFE9-0B8D053EA3D2}"/>
    <dgm:cxn modelId="{3469CA5F-7B45-49AB-A04A-01B1C6AFBF8F}" type="presOf" srcId="{4CE6EF08-B9E6-4DAA-8CFB-6926C356509F}" destId="{6F2ED315-5DB5-4E6F-B90B-B947D1233349}" srcOrd="0" destOrd="0" presId="urn:microsoft.com/office/officeart/2005/8/layout/vList2"/>
    <dgm:cxn modelId="{18D3A152-EF48-42B2-A15B-0195F7544930}" srcId="{4A0F6B5A-DA0B-4FE2-9124-FCB1716A3078}" destId="{CDD06CF3-6E33-475A-B702-745B07C41A31}" srcOrd="3" destOrd="0" parTransId="{F89DC82B-B9C4-496B-A933-97A3EDAADB83}" sibTransId="{68908A53-B8D5-4288-9D91-7E72CFFDAF2C}"/>
    <dgm:cxn modelId="{A860FE8D-98DA-4551-AA51-ABEF8CBDE85C}" type="presOf" srcId="{F4DB799B-CFB0-40BC-8E7D-A7D537E21093}" destId="{78F81A9E-78E3-450C-AE71-06FC5A4A0831}" srcOrd="0" destOrd="0" presId="urn:microsoft.com/office/officeart/2005/8/layout/vList2"/>
    <dgm:cxn modelId="{4EE190A4-334D-425B-87DB-216BDFA76C7C}" srcId="{4A0F6B5A-DA0B-4FE2-9124-FCB1716A3078}" destId="{3FE9D53C-8431-444A-9347-0F395B41133A}" srcOrd="0" destOrd="0" parTransId="{49950906-0A01-46AA-B57D-892C9A2E5252}" sibTransId="{515DE833-27C2-466C-8F7A-DE1599C06AE2}"/>
    <dgm:cxn modelId="{F219FDB2-3B46-4A9B-9AD8-752C83874367}" srcId="{4A0F6B5A-DA0B-4FE2-9124-FCB1716A3078}" destId="{99B46D24-6AB3-4720-8B40-E81AE815AE21}" srcOrd="4" destOrd="0" parTransId="{FD1A7B39-8B23-4316-AB85-B69C8EE8C9B1}" sibTransId="{07E55BE5-017B-4903-9498-69ED8C2E1240}"/>
    <dgm:cxn modelId="{0F6488C0-1A73-437F-B55E-7E4B7E794B10}" type="presOf" srcId="{6F89081E-DB3A-4660-8CCE-E2460F427792}" destId="{355DC56A-F734-46C8-AC97-1EBF1E37A461}" srcOrd="0" destOrd="0" presId="urn:microsoft.com/office/officeart/2005/8/layout/vList2"/>
    <dgm:cxn modelId="{4139E3DA-AC29-4320-8296-E190AC51BF3B}" srcId="{4A0F6B5A-DA0B-4FE2-9124-FCB1716A3078}" destId="{F4DB799B-CFB0-40BC-8E7D-A7D537E21093}" srcOrd="2" destOrd="0" parTransId="{52ABE312-990E-42DD-879A-723F356309EC}" sibTransId="{E263A440-F1D2-4239-BDA3-9FB23230E3EC}"/>
    <dgm:cxn modelId="{5BC0BAE7-CE20-4516-855B-FBF8EC53B513}" srcId="{4A0F6B5A-DA0B-4FE2-9124-FCB1716A3078}" destId="{4105B801-86E0-4B66-B962-7D7CEE7F429E}" srcOrd="1" destOrd="0" parTransId="{7D958B6C-8707-439B-873A-A00512A2BD46}" sibTransId="{D4AB787E-8739-49CA-B2CA-518E4663E6CC}"/>
    <dgm:cxn modelId="{FB75FEF1-EE02-4212-9AD8-8D0BF221FF82}" type="presOf" srcId="{99B46D24-6AB3-4720-8B40-E81AE815AE21}" destId="{146DD71F-5392-4EB0-889B-860ACFEB2544}" srcOrd="0" destOrd="0" presId="urn:microsoft.com/office/officeart/2005/8/layout/vList2"/>
    <dgm:cxn modelId="{308140F3-D25D-4349-973A-9D2DED487979}" srcId="{4A0F6B5A-DA0B-4FE2-9124-FCB1716A3078}" destId="{4CE6EF08-B9E6-4DAA-8CFB-6926C356509F}" srcOrd="5" destOrd="0" parTransId="{F31A245D-9252-49B0-86EF-634364CA62E5}" sibTransId="{469DDB46-D9C0-437A-A09E-539AC9C735A5}"/>
    <dgm:cxn modelId="{5234D4F7-71C5-473B-BF10-30457A7D3093}" type="presOf" srcId="{3FE9D53C-8431-444A-9347-0F395B41133A}" destId="{6330A0FE-3B1E-41E9-BCA3-9AF95CF7242A}" srcOrd="0" destOrd="0" presId="urn:microsoft.com/office/officeart/2005/8/layout/vList2"/>
    <dgm:cxn modelId="{743431FD-F798-431B-99F0-89F8735498B7}" type="presOf" srcId="{4A0F6B5A-DA0B-4FE2-9124-FCB1716A3078}" destId="{8C31CCDB-08CD-4046-91C3-C50D64DC3C9C}" srcOrd="0" destOrd="0" presId="urn:microsoft.com/office/officeart/2005/8/layout/vList2"/>
    <dgm:cxn modelId="{B8ECCE84-2A4F-4635-A999-80A6AD9A70F0}" type="presParOf" srcId="{8C31CCDB-08CD-4046-91C3-C50D64DC3C9C}" destId="{6330A0FE-3B1E-41E9-BCA3-9AF95CF7242A}" srcOrd="0" destOrd="0" presId="urn:microsoft.com/office/officeart/2005/8/layout/vList2"/>
    <dgm:cxn modelId="{E8C2515A-DE3F-4BF4-A974-E34535778D79}" type="presParOf" srcId="{8C31CCDB-08CD-4046-91C3-C50D64DC3C9C}" destId="{6CB6307C-2184-4887-A951-0046E922AF69}" srcOrd="1" destOrd="0" presId="urn:microsoft.com/office/officeart/2005/8/layout/vList2"/>
    <dgm:cxn modelId="{BE0C031E-01C6-47C4-8AC0-85E5BC973DE5}" type="presParOf" srcId="{8C31CCDB-08CD-4046-91C3-C50D64DC3C9C}" destId="{1A2134F0-4183-47CC-80C3-4DE3E8C9F181}" srcOrd="2" destOrd="0" presId="urn:microsoft.com/office/officeart/2005/8/layout/vList2"/>
    <dgm:cxn modelId="{30597F53-442F-41BD-A695-2E8927B9D6D6}" type="presParOf" srcId="{8C31CCDB-08CD-4046-91C3-C50D64DC3C9C}" destId="{F2AA193C-62E9-4785-8064-A0134414B82F}" srcOrd="3" destOrd="0" presId="urn:microsoft.com/office/officeart/2005/8/layout/vList2"/>
    <dgm:cxn modelId="{BE3F64D0-B8D9-457C-8218-91ADE9D19B3E}" type="presParOf" srcId="{8C31CCDB-08CD-4046-91C3-C50D64DC3C9C}" destId="{78F81A9E-78E3-450C-AE71-06FC5A4A0831}" srcOrd="4" destOrd="0" presId="urn:microsoft.com/office/officeart/2005/8/layout/vList2"/>
    <dgm:cxn modelId="{7F460EDA-34E0-453F-926B-2AB54E0AD49C}" type="presParOf" srcId="{8C31CCDB-08CD-4046-91C3-C50D64DC3C9C}" destId="{DB5D4689-F0C4-40F9-8A7A-A8B93F65C253}" srcOrd="5" destOrd="0" presId="urn:microsoft.com/office/officeart/2005/8/layout/vList2"/>
    <dgm:cxn modelId="{AD493FC7-F61D-48DA-8102-BCA6F4356BC5}" type="presParOf" srcId="{8C31CCDB-08CD-4046-91C3-C50D64DC3C9C}" destId="{CCF0EFF5-1CDA-4654-8F0B-EA9F380A3D7D}" srcOrd="6" destOrd="0" presId="urn:microsoft.com/office/officeart/2005/8/layout/vList2"/>
    <dgm:cxn modelId="{D14AC08D-5A4E-416E-97A1-07C084A148C6}" type="presParOf" srcId="{8C31CCDB-08CD-4046-91C3-C50D64DC3C9C}" destId="{5D395CFE-49CC-425A-9BF5-0814C6512572}" srcOrd="7" destOrd="0" presId="urn:microsoft.com/office/officeart/2005/8/layout/vList2"/>
    <dgm:cxn modelId="{4D2C3745-6E93-4294-AA8F-EFE8151AFB26}" type="presParOf" srcId="{8C31CCDB-08CD-4046-91C3-C50D64DC3C9C}" destId="{146DD71F-5392-4EB0-889B-860ACFEB2544}" srcOrd="8" destOrd="0" presId="urn:microsoft.com/office/officeart/2005/8/layout/vList2"/>
    <dgm:cxn modelId="{72478080-FA9A-4BB3-88C0-051C1CBE5AA2}" type="presParOf" srcId="{8C31CCDB-08CD-4046-91C3-C50D64DC3C9C}" destId="{65267B77-DA70-4656-9579-6B586B55F19B}" srcOrd="9" destOrd="0" presId="urn:microsoft.com/office/officeart/2005/8/layout/vList2"/>
    <dgm:cxn modelId="{196CABED-2BBE-44C8-8EFA-E9F39ED3CDD8}" type="presParOf" srcId="{8C31CCDB-08CD-4046-91C3-C50D64DC3C9C}" destId="{6F2ED315-5DB5-4E6F-B90B-B947D1233349}" srcOrd="10" destOrd="0" presId="urn:microsoft.com/office/officeart/2005/8/layout/vList2"/>
    <dgm:cxn modelId="{F7A89276-B834-48E5-82FB-49DA275EB762}" type="presParOf" srcId="{8C31CCDB-08CD-4046-91C3-C50D64DC3C9C}" destId="{C7B7361A-E71E-43E5-8BDB-E2F32F3C6850}" srcOrd="11" destOrd="0" presId="urn:microsoft.com/office/officeart/2005/8/layout/vList2"/>
    <dgm:cxn modelId="{80540C6E-C8E4-437E-A42D-B2025DD3EE61}" type="presParOf" srcId="{8C31CCDB-08CD-4046-91C3-C50D64DC3C9C}" destId="{355DC56A-F734-46C8-AC97-1EBF1E37A46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4B6396-7E87-4D12-A5B0-D085DDB5A9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795FE75-97B3-47E1-9FFF-D545C073B1ED}">
      <dgm:prSet/>
      <dgm:spPr/>
      <dgm:t>
        <a:bodyPr/>
        <a:lstStyle/>
        <a:p>
          <a:r>
            <a:rPr lang="pt-PT"/>
            <a:t>III – COMO ESSAS HERESIAS SE APRESENTAM NOS DIAS ATUAIS</a:t>
          </a:r>
          <a:endParaRPr lang="en-US"/>
        </a:p>
      </dgm:t>
    </dgm:pt>
    <dgm:pt modelId="{DE06B01F-1D8A-47FC-A76C-1A72AFB0E38A}" type="parTrans" cxnId="{EEA971F6-F6DA-4C5F-8D51-3C109956C791}">
      <dgm:prSet/>
      <dgm:spPr/>
      <dgm:t>
        <a:bodyPr/>
        <a:lstStyle/>
        <a:p>
          <a:endParaRPr lang="en-US"/>
        </a:p>
      </dgm:t>
    </dgm:pt>
    <dgm:pt modelId="{A4F3D9A5-FF6E-447B-B7A8-BFAE673DFDAC}" type="sibTrans" cxnId="{EEA971F6-F6DA-4C5F-8D51-3C109956C791}">
      <dgm:prSet/>
      <dgm:spPr/>
      <dgm:t>
        <a:bodyPr/>
        <a:lstStyle/>
        <a:p>
          <a:endParaRPr lang="en-US"/>
        </a:p>
      </dgm:t>
    </dgm:pt>
    <dgm:pt modelId="{4079E4C3-1E94-40A7-A83C-7DCC2925E598}">
      <dgm:prSet/>
      <dgm:spPr/>
      <dgm:t>
        <a:bodyPr/>
        <a:lstStyle/>
        <a:p>
          <a:r>
            <a:rPr lang="pt-PT"/>
            <a:t>1. Quais países Jesus visitou quando esteve entre nós?</a:t>
          </a:r>
          <a:endParaRPr lang="en-US"/>
        </a:p>
      </dgm:t>
    </dgm:pt>
    <dgm:pt modelId="{8E3A3FAE-14D0-4112-A216-D23EF0081884}" type="parTrans" cxnId="{FE924C30-CFFC-44BD-B7CC-5AF122576397}">
      <dgm:prSet/>
      <dgm:spPr/>
      <dgm:t>
        <a:bodyPr/>
        <a:lstStyle/>
        <a:p>
          <a:endParaRPr lang="en-US"/>
        </a:p>
      </dgm:t>
    </dgm:pt>
    <dgm:pt modelId="{84159126-8C58-4A38-B868-8B87B80D4818}" type="sibTrans" cxnId="{FE924C30-CFFC-44BD-B7CC-5AF122576397}">
      <dgm:prSet/>
      <dgm:spPr/>
      <dgm:t>
        <a:bodyPr/>
        <a:lstStyle/>
        <a:p>
          <a:endParaRPr lang="en-US"/>
        </a:p>
      </dgm:t>
    </dgm:pt>
    <dgm:pt modelId="{328D7C2C-B9E8-4E7A-9A53-CCC5F938E1D8}">
      <dgm:prSet/>
      <dgm:spPr/>
      <dgm:t>
        <a:bodyPr/>
        <a:lstStyle/>
        <a:p>
          <a:r>
            <a:rPr lang="pt-PT"/>
            <a:t>Podemos afirmar que Jesus visitou, durante sua vida terrena, três países, Egito (Mt  2.14-15), Israel, o centro de suas atividades, e Fenícia, atual Líbano.</a:t>
          </a:r>
          <a:endParaRPr lang="en-US"/>
        </a:p>
      </dgm:t>
    </dgm:pt>
    <dgm:pt modelId="{ED46F191-FDA5-4E36-8029-5886F578DDAE}" type="parTrans" cxnId="{BE0E9119-8982-420A-B411-168438753D84}">
      <dgm:prSet/>
      <dgm:spPr/>
      <dgm:t>
        <a:bodyPr/>
        <a:lstStyle/>
        <a:p>
          <a:endParaRPr lang="en-US"/>
        </a:p>
      </dgm:t>
    </dgm:pt>
    <dgm:pt modelId="{B7A06E68-0355-49CC-8F5A-B5A501922808}" type="sibTrans" cxnId="{BE0E9119-8982-420A-B411-168438753D84}">
      <dgm:prSet/>
      <dgm:spPr/>
      <dgm:t>
        <a:bodyPr/>
        <a:lstStyle/>
        <a:p>
          <a:endParaRPr lang="en-US"/>
        </a:p>
      </dgm:t>
    </dgm:pt>
    <dgm:pt modelId="{F713E318-2DB0-4168-BEB4-5551D1B2CB0B}">
      <dgm:prSet/>
      <dgm:spPr/>
      <dgm:t>
        <a:bodyPr/>
        <a:lstStyle/>
        <a:p>
          <a:r>
            <a:rPr lang="pt-PT"/>
            <a:t>Mas, não faltam crenças bizarras sobre a vida de Jesus.</a:t>
          </a:r>
          <a:endParaRPr lang="en-US"/>
        </a:p>
      </dgm:t>
    </dgm:pt>
    <dgm:pt modelId="{7D2976AF-899C-422D-AB45-B5BD5C079FB3}" type="parTrans" cxnId="{D2D0CBF0-544C-451B-A3CC-48ED24B9CFFF}">
      <dgm:prSet/>
      <dgm:spPr/>
      <dgm:t>
        <a:bodyPr/>
        <a:lstStyle/>
        <a:p>
          <a:endParaRPr lang="en-US"/>
        </a:p>
      </dgm:t>
    </dgm:pt>
    <dgm:pt modelId="{28CF0A64-309D-4455-924A-BFAE3DC05093}" type="sibTrans" cxnId="{D2D0CBF0-544C-451B-A3CC-48ED24B9CFFF}">
      <dgm:prSet/>
      <dgm:spPr/>
      <dgm:t>
        <a:bodyPr/>
        <a:lstStyle/>
        <a:p>
          <a:endParaRPr lang="en-US"/>
        </a:p>
      </dgm:t>
    </dgm:pt>
    <dgm:pt modelId="{B023A80C-EFD5-4F75-BF6E-D2671D9A428B}">
      <dgm:prSet/>
      <dgm:spPr/>
      <dgm:t>
        <a:bodyPr/>
        <a:lstStyle/>
        <a:p>
          <a:r>
            <a:rPr lang="pt-PT"/>
            <a:t>Não somente o Movimento Nova Era, mas vários grupos ocultistas costumam ensinar que Jesus esteve na Índia, e os mórmons declaram que Ele esteve nos Estados Unidos. </a:t>
          </a:r>
          <a:endParaRPr lang="en-US"/>
        </a:p>
      </dgm:t>
    </dgm:pt>
    <dgm:pt modelId="{08379453-3799-46BD-9713-BBEA4008D8AA}" type="parTrans" cxnId="{2FE79B25-ED45-4439-91E7-2D9B8716349D}">
      <dgm:prSet/>
      <dgm:spPr/>
      <dgm:t>
        <a:bodyPr/>
        <a:lstStyle/>
        <a:p>
          <a:endParaRPr lang="en-US"/>
        </a:p>
      </dgm:t>
    </dgm:pt>
    <dgm:pt modelId="{31A95258-7DD4-4E99-B4B2-F0E443735A1E}" type="sibTrans" cxnId="{2FE79B25-ED45-4439-91E7-2D9B8716349D}">
      <dgm:prSet/>
      <dgm:spPr/>
      <dgm:t>
        <a:bodyPr/>
        <a:lstStyle/>
        <a:p>
          <a:endParaRPr lang="en-US"/>
        </a:p>
      </dgm:t>
    </dgm:pt>
    <dgm:pt modelId="{339010BD-987B-44A8-8190-9BEF288B31D9}">
      <dgm:prSet/>
      <dgm:spPr/>
      <dgm:t>
        <a:bodyPr/>
        <a:lstStyle/>
        <a:p>
          <a:r>
            <a:rPr lang="pt-PT"/>
            <a:t>A Bíblia, porém, nada disso menciona e ensina-nos a rejeitarmos as fábulas (1 Tm 4.7).</a:t>
          </a:r>
          <a:endParaRPr lang="en-US"/>
        </a:p>
      </dgm:t>
    </dgm:pt>
    <dgm:pt modelId="{1E712E99-700D-45EA-A4E1-D23087D7A52A}" type="parTrans" cxnId="{338EE1D7-8AA0-44D2-AF10-0A555E497EEB}">
      <dgm:prSet/>
      <dgm:spPr/>
      <dgm:t>
        <a:bodyPr/>
        <a:lstStyle/>
        <a:p>
          <a:endParaRPr lang="en-US"/>
        </a:p>
      </dgm:t>
    </dgm:pt>
    <dgm:pt modelId="{03DD7C14-0F14-4E0B-913A-4B2BFAC79C82}" type="sibTrans" cxnId="{338EE1D7-8AA0-44D2-AF10-0A555E497EEB}">
      <dgm:prSet/>
      <dgm:spPr/>
      <dgm:t>
        <a:bodyPr/>
        <a:lstStyle/>
        <a:p>
          <a:endParaRPr lang="en-US"/>
        </a:p>
      </dgm:t>
    </dgm:pt>
    <dgm:pt modelId="{49C2EFF4-83CE-478E-B157-01B9FA07BD92}">
      <dgm:prSet/>
      <dgm:spPr/>
      <dgm:t>
        <a:bodyPr/>
        <a:lstStyle/>
        <a:p>
          <a:r>
            <a:rPr lang="pt-PT"/>
            <a:t>Os Evangelhos não mostram um Jesus estranho em sua comunidade e muito menos um forasteiro (Mt 13.55-57; Jo 7.15, 27, 41, 42).</a:t>
          </a:r>
          <a:endParaRPr lang="en-US"/>
        </a:p>
      </dgm:t>
    </dgm:pt>
    <dgm:pt modelId="{3F91692B-026F-448C-BDBF-803709813808}" type="parTrans" cxnId="{BF633B14-79C8-4067-BCBE-A161324DB236}">
      <dgm:prSet/>
      <dgm:spPr/>
      <dgm:t>
        <a:bodyPr/>
        <a:lstStyle/>
        <a:p>
          <a:endParaRPr lang="en-US"/>
        </a:p>
      </dgm:t>
    </dgm:pt>
    <dgm:pt modelId="{84DA0169-000A-468A-9F71-678454BC180D}" type="sibTrans" cxnId="{BF633B14-79C8-4067-BCBE-A161324DB236}">
      <dgm:prSet/>
      <dgm:spPr/>
      <dgm:t>
        <a:bodyPr/>
        <a:lstStyle/>
        <a:p>
          <a:endParaRPr lang="en-US"/>
        </a:p>
      </dgm:t>
    </dgm:pt>
    <dgm:pt modelId="{176EA63E-B174-41B4-A8B8-6DB90F6078F9}" type="pres">
      <dgm:prSet presAssocID="{FB4B6396-7E87-4D12-A5B0-D085DDB5A91F}" presName="linear" presStyleCnt="0">
        <dgm:presLayoutVars>
          <dgm:animLvl val="lvl"/>
          <dgm:resizeHandles val="exact"/>
        </dgm:presLayoutVars>
      </dgm:prSet>
      <dgm:spPr/>
    </dgm:pt>
    <dgm:pt modelId="{EF5FE8A7-5196-4490-A14E-DA5ACEA6FB29}" type="pres">
      <dgm:prSet presAssocID="{5795FE75-97B3-47E1-9FFF-D545C073B1E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4C40A04-F5B2-4725-A252-97F1704BB821}" type="pres">
      <dgm:prSet presAssocID="{A4F3D9A5-FF6E-447B-B7A8-BFAE673DFDAC}" presName="spacer" presStyleCnt="0"/>
      <dgm:spPr/>
    </dgm:pt>
    <dgm:pt modelId="{0F97A716-82FF-4784-A05C-1BBDAFE0E043}" type="pres">
      <dgm:prSet presAssocID="{4079E4C3-1E94-40A7-A83C-7DCC2925E598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6A5A146-676B-420F-BA22-81308D54BEBF}" type="pres">
      <dgm:prSet presAssocID="{84159126-8C58-4A38-B868-8B87B80D4818}" presName="spacer" presStyleCnt="0"/>
      <dgm:spPr/>
    </dgm:pt>
    <dgm:pt modelId="{893A099A-F6ED-4120-99E5-C1C437381258}" type="pres">
      <dgm:prSet presAssocID="{328D7C2C-B9E8-4E7A-9A53-CCC5F938E1D8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C4EC0B82-F07E-4CE1-8462-E9E2FD8D8592}" type="pres">
      <dgm:prSet presAssocID="{B7A06E68-0355-49CC-8F5A-B5A501922808}" presName="spacer" presStyleCnt="0"/>
      <dgm:spPr/>
    </dgm:pt>
    <dgm:pt modelId="{F39CF43D-9620-47CA-9587-2392C3FEB299}" type="pres">
      <dgm:prSet presAssocID="{F713E318-2DB0-4168-BEB4-5551D1B2CB0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488A377-9DA3-41EE-832C-19389A376042}" type="pres">
      <dgm:prSet presAssocID="{28CF0A64-309D-4455-924A-BFAE3DC05093}" presName="spacer" presStyleCnt="0"/>
      <dgm:spPr/>
    </dgm:pt>
    <dgm:pt modelId="{DB3FAF7B-7C83-42F1-A3B5-482903A7A310}" type="pres">
      <dgm:prSet presAssocID="{B023A80C-EFD5-4F75-BF6E-D2671D9A428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D763ACE-D7A2-4534-A4A1-EB14179E1A86}" type="pres">
      <dgm:prSet presAssocID="{31A95258-7DD4-4E99-B4B2-F0E443735A1E}" presName="spacer" presStyleCnt="0"/>
      <dgm:spPr/>
    </dgm:pt>
    <dgm:pt modelId="{5A0636BB-6B72-4FCB-A33A-A045796F9F9C}" type="pres">
      <dgm:prSet presAssocID="{339010BD-987B-44A8-8190-9BEF288B31D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52E2B3E-1D27-48C9-B61C-867D1F725EAF}" type="pres">
      <dgm:prSet presAssocID="{03DD7C14-0F14-4E0B-913A-4B2BFAC79C82}" presName="spacer" presStyleCnt="0"/>
      <dgm:spPr/>
    </dgm:pt>
    <dgm:pt modelId="{331A3197-8FA0-46E7-93EC-A824F962B892}" type="pres">
      <dgm:prSet presAssocID="{49C2EFF4-83CE-478E-B157-01B9FA07BD9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28F4609-7BA3-4AA1-A89A-957CB9EF8F42}" type="presOf" srcId="{F713E318-2DB0-4168-BEB4-5551D1B2CB0B}" destId="{F39CF43D-9620-47CA-9587-2392C3FEB299}" srcOrd="0" destOrd="0" presId="urn:microsoft.com/office/officeart/2005/8/layout/vList2"/>
    <dgm:cxn modelId="{BF633B14-79C8-4067-BCBE-A161324DB236}" srcId="{FB4B6396-7E87-4D12-A5B0-D085DDB5A91F}" destId="{49C2EFF4-83CE-478E-B157-01B9FA07BD92}" srcOrd="6" destOrd="0" parTransId="{3F91692B-026F-448C-BDBF-803709813808}" sibTransId="{84DA0169-000A-468A-9F71-678454BC180D}"/>
    <dgm:cxn modelId="{BE0E9119-8982-420A-B411-168438753D84}" srcId="{FB4B6396-7E87-4D12-A5B0-D085DDB5A91F}" destId="{328D7C2C-B9E8-4E7A-9A53-CCC5F938E1D8}" srcOrd="2" destOrd="0" parTransId="{ED46F191-FDA5-4E36-8029-5886F578DDAE}" sibTransId="{B7A06E68-0355-49CC-8F5A-B5A501922808}"/>
    <dgm:cxn modelId="{A2626C20-6DE1-401D-B346-42A1BA1F2550}" type="presOf" srcId="{B023A80C-EFD5-4F75-BF6E-D2671D9A428B}" destId="{DB3FAF7B-7C83-42F1-A3B5-482903A7A310}" srcOrd="0" destOrd="0" presId="urn:microsoft.com/office/officeart/2005/8/layout/vList2"/>
    <dgm:cxn modelId="{2FE79B25-ED45-4439-91E7-2D9B8716349D}" srcId="{FB4B6396-7E87-4D12-A5B0-D085DDB5A91F}" destId="{B023A80C-EFD5-4F75-BF6E-D2671D9A428B}" srcOrd="4" destOrd="0" parTransId="{08379453-3799-46BD-9713-BBEA4008D8AA}" sibTransId="{31A95258-7DD4-4E99-B4B2-F0E443735A1E}"/>
    <dgm:cxn modelId="{FE924C30-CFFC-44BD-B7CC-5AF122576397}" srcId="{FB4B6396-7E87-4D12-A5B0-D085DDB5A91F}" destId="{4079E4C3-1E94-40A7-A83C-7DCC2925E598}" srcOrd="1" destOrd="0" parTransId="{8E3A3FAE-14D0-4112-A216-D23EF0081884}" sibTransId="{84159126-8C58-4A38-B868-8B87B80D4818}"/>
    <dgm:cxn modelId="{634FA73A-C7FF-4A64-9D2F-49E17636D4BC}" type="presOf" srcId="{339010BD-987B-44A8-8190-9BEF288B31D9}" destId="{5A0636BB-6B72-4FCB-A33A-A045796F9F9C}" srcOrd="0" destOrd="0" presId="urn:microsoft.com/office/officeart/2005/8/layout/vList2"/>
    <dgm:cxn modelId="{2556A041-0BF7-47B3-BCDD-55DDA401BFC9}" type="presOf" srcId="{FB4B6396-7E87-4D12-A5B0-D085DDB5A91F}" destId="{176EA63E-B174-41B4-A8B8-6DB90F6078F9}" srcOrd="0" destOrd="0" presId="urn:microsoft.com/office/officeart/2005/8/layout/vList2"/>
    <dgm:cxn modelId="{E0FCDA7A-2D0D-46AC-8E8A-E88E512166DE}" type="presOf" srcId="{5795FE75-97B3-47E1-9FFF-D545C073B1ED}" destId="{EF5FE8A7-5196-4490-A14E-DA5ACEA6FB29}" srcOrd="0" destOrd="0" presId="urn:microsoft.com/office/officeart/2005/8/layout/vList2"/>
    <dgm:cxn modelId="{0E0375A0-1D8E-426C-BBE9-AE98692FEAF6}" type="presOf" srcId="{328D7C2C-B9E8-4E7A-9A53-CCC5F938E1D8}" destId="{893A099A-F6ED-4120-99E5-C1C437381258}" srcOrd="0" destOrd="0" presId="urn:microsoft.com/office/officeart/2005/8/layout/vList2"/>
    <dgm:cxn modelId="{D7B6E7B5-05B8-44EB-A946-3DF94A07A801}" type="presOf" srcId="{49C2EFF4-83CE-478E-B157-01B9FA07BD92}" destId="{331A3197-8FA0-46E7-93EC-A824F962B892}" srcOrd="0" destOrd="0" presId="urn:microsoft.com/office/officeart/2005/8/layout/vList2"/>
    <dgm:cxn modelId="{D2FF8CCC-D41A-427D-B445-85807205DB8F}" type="presOf" srcId="{4079E4C3-1E94-40A7-A83C-7DCC2925E598}" destId="{0F97A716-82FF-4784-A05C-1BBDAFE0E043}" srcOrd="0" destOrd="0" presId="urn:microsoft.com/office/officeart/2005/8/layout/vList2"/>
    <dgm:cxn modelId="{338EE1D7-8AA0-44D2-AF10-0A555E497EEB}" srcId="{FB4B6396-7E87-4D12-A5B0-D085DDB5A91F}" destId="{339010BD-987B-44A8-8190-9BEF288B31D9}" srcOrd="5" destOrd="0" parTransId="{1E712E99-700D-45EA-A4E1-D23087D7A52A}" sibTransId="{03DD7C14-0F14-4E0B-913A-4B2BFAC79C82}"/>
    <dgm:cxn modelId="{D2D0CBF0-544C-451B-A3CC-48ED24B9CFFF}" srcId="{FB4B6396-7E87-4D12-A5B0-D085DDB5A91F}" destId="{F713E318-2DB0-4168-BEB4-5551D1B2CB0B}" srcOrd="3" destOrd="0" parTransId="{7D2976AF-899C-422D-AB45-B5BD5C079FB3}" sibTransId="{28CF0A64-309D-4455-924A-BFAE3DC05093}"/>
    <dgm:cxn modelId="{EEA971F6-F6DA-4C5F-8D51-3C109956C791}" srcId="{FB4B6396-7E87-4D12-A5B0-D085DDB5A91F}" destId="{5795FE75-97B3-47E1-9FFF-D545C073B1ED}" srcOrd="0" destOrd="0" parTransId="{DE06B01F-1D8A-47FC-A76C-1A72AFB0E38A}" sibTransId="{A4F3D9A5-FF6E-447B-B7A8-BFAE673DFDAC}"/>
    <dgm:cxn modelId="{73F6A0DE-55C1-4C72-B9B9-2B3B5E2AEA42}" type="presParOf" srcId="{176EA63E-B174-41B4-A8B8-6DB90F6078F9}" destId="{EF5FE8A7-5196-4490-A14E-DA5ACEA6FB29}" srcOrd="0" destOrd="0" presId="urn:microsoft.com/office/officeart/2005/8/layout/vList2"/>
    <dgm:cxn modelId="{8B35D235-8AAA-45F5-B496-9234AA2B5656}" type="presParOf" srcId="{176EA63E-B174-41B4-A8B8-6DB90F6078F9}" destId="{94C40A04-F5B2-4725-A252-97F1704BB821}" srcOrd="1" destOrd="0" presId="urn:microsoft.com/office/officeart/2005/8/layout/vList2"/>
    <dgm:cxn modelId="{0B243454-CB1C-4C46-AC9D-E7D23EFA6BAB}" type="presParOf" srcId="{176EA63E-B174-41B4-A8B8-6DB90F6078F9}" destId="{0F97A716-82FF-4784-A05C-1BBDAFE0E043}" srcOrd="2" destOrd="0" presId="urn:microsoft.com/office/officeart/2005/8/layout/vList2"/>
    <dgm:cxn modelId="{5A2FCDE8-9440-45F3-8E06-055073E96CAB}" type="presParOf" srcId="{176EA63E-B174-41B4-A8B8-6DB90F6078F9}" destId="{06A5A146-676B-420F-BA22-81308D54BEBF}" srcOrd="3" destOrd="0" presId="urn:microsoft.com/office/officeart/2005/8/layout/vList2"/>
    <dgm:cxn modelId="{2DB61E20-DD13-4A1B-9E6C-95AC5A4ED8F0}" type="presParOf" srcId="{176EA63E-B174-41B4-A8B8-6DB90F6078F9}" destId="{893A099A-F6ED-4120-99E5-C1C437381258}" srcOrd="4" destOrd="0" presId="urn:microsoft.com/office/officeart/2005/8/layout/vList2"/>
    <dgm:cxn modelId="{F03BAE83-F58D-435B-AE78-3F3ED9067366}" type="presParOf" srcId="{176EA63E-B174-41B4-A8B8-6DB90F6078F9}" destId="{C4EC0B82-F07E-4CE1-8462-E9E2FD8D8592}" srcOrd="5" destOrd="0" presId="urn:microsoft.com/office/officeart/2005/8/layout/vList2"/>
    <dgm:cxn modelId="{64452FB8-D9EC-4FF6-90BD-9BBFE5C9E31D}" type="presParOf" srcId="{176EA63E-B174-41B4-A8B8-6DB90F6078F9}" destId="{F39CF43D-9620-47CA-9587-2392C3FEB299}" srcOrd="6" destOrd="0" presId="urn:microsoft.com/office/officeart/2005/8/layout/vList2"/>
    <dgm:cxn modelId="{6A91E300-4DB6-45D1-AA60-FDC9AB78A705}" type="presParOf" srcId="{176EA63E-B174-41B4-A8B8-6DB90F6078F9}" destId="{3488A377-9DA3-41EE-832C-19389A376042}" srcOrd="7" destOrd="0" presId="urn:microsoft.com/office/officeart/2005/8/layout/vList2"/>
    <dgm:cxn modelId="{477E75E8-64B7-43F2-AB87-03F03262604D}" type="presParOf" srcId="{176EA63E-B174-41B4-A8B8-6DB90F6078F9}" destId="{DB3FAF7B-7C83-42F1-A3B5-482903A7A310}" srcOrd="8" destOrd="0" presId="urn:microsoft.com/office/officeart/2005/8/layout/vList2"/>
    <dgm:cxn modelId="{DA37B167-209B-4024-8723-C9AECA0DD8C2}" type="presParOf" srcId="{176EA63E-B174-41B4-A8B8-6DB90F6078F9}" destId="{CD763ACE-D7A2-4534-A4A1-EB14179E1A86}" srcOrd="9" destOrd="0" presId="urn:microsoft.com/office/officeart/2005/8/layout/vList2"/>
    <dgm:cxn modelId="{06E4AAC8-CFA9-46D5-9879-120D03FD44DA}" type="presParOf" srcId="{176EA63E-B174-41B4-A8B8-6DB90F6078F9}" destId="{5A0636BB-6B72-4FCB-A33A-A045796F9F9C}" srcOrd="10" destOrd="0" presId="urn:microsoft.com/office/officeart/2005/8/layout/vList2"/>
    <dgm:cxn modelId="{4D8383FB-4504-40F3-8528-FCC37E3FB6EA}" type="presParOf" srcId="{176EA63E-B174-41B4-A8B8-6DB90F6078F9}" destId="{A52E2B3E-1D27-48C9-B61C-867D1F725EAF}" srcOrd="11" destOrd="0" presId="urn:microsoft.com/office/officeart/2005/8/layout/vList2"/>
    <dgm:cxn modelId="{00EE90FD-E0AA-4893-BFA3-AD4BDDE20D85}" type="presParOf" srcId="{176EA63E-B174-41B4-A8B8-6DB90F6078F9}" destId="{331A3197-8FA0-46E7-93EC-A824F962B89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BB4DBF-84AB-4B95-AE91-B84F73D767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AAEFE3F-3220-4A60-A9FB-C6ECC265E704}">
      <dgm:prSet/>
      <dgm:spPr/>
      <dgm:t>
        <a:bodyPr/>
        <a:lstStyle/>
        <a:p>
          <a:r>
            <a:rPr lang="pt-PT" b="1" i="1"/>
            <a:t>2. Jesus era visto como alguém da comunidade.</a:t>
          </a:r>
          <a:endParaRPr lang="en-US"/>
        </a:p>
      </dgm:t>
    </dgm:pt>
    <dgm:pt modelId="{F18955D7-9863-4164-8037-B6C47F93DE88}" type="parTrans" cxnId="{970FB96C-76F1-4B81-B043-32BBEC95EF29}">
      <dgm:prSet/>
      <dgm:spPr/>
      <dgm:t>
        <a:bodyPr/>
        <a:lstStyle/>
        <a:p>
          <a:endParaRPr lang="en-US"/>
        </a:p>
      </dgm:t>
    </dgm:pt>
    <dgm:pt modelId="{5DB140DE-534A-40AF-82E5-9F6D43DF4FCE}" type="sibTrans" cxnId="{970FB96C-76F1-4B81-B043-32BBEC95EF29}">
      <dgm:prSet/>
      <dgm:spPr/>
      <dgm:t>
        <a:bodyPr/>
        <a:lstStyle/>
        <a:p>
          <a:endParaRPr lang="en-US"/>
        </a:p>
      </dgm:t>
    </dgm:pt>
    <dgm:pt modelId="{D5111B8C-1224-4559-922D-B8954A1FC34B}">
      <dgm:prSet/>
      <dgm:spPr/>
      <dgm:t>
        <a:bodyPr/>
        <a:lstStyle/>
        <a:p>
          <a:r>
            <a:rPr lang="pt-PT" b="1" i="1"/>
            <a:t>Essa invenção desses esotéricos contraria o relato dos Evangelhos (Lc 4.22-24), onde o Senhor Jesus é apresentado como alguém que era natural na comunidade de seu povo, Israel, e não como um estrangeiro.</a:t>
          </a:r>
          <a:endParaRPr lang="en-US"/>
        </a:p>
      </dgm:t>
    </dgm:pt>
    <dgm:pt modelId="{F46CDF6D-58C7-4011-8279-6B66FAB907F1}" type="parTrans" cxnId="{4498EC1D-C5D3-4227-A394-A2515C9CED2F}">
      <dgm:prSet/>
      <dgm:spPr/>
      <dgm:t>
        <a:bodyPr/>
        <a:lstStyle/>
        <a:p>
          <a:endParaRPr lang="en-US"/>
        </a:p>
      </dgm:t>
    </dgm:pt>
    <dgm:pt modelId="{AB0425B1-092F-4A7A-ADCE-C0A28AF5C34D}" type="sibTrans" cxnId="{4498EC1D-C5D3-4227-A394-A2515C9CED2F}">
      <dgm:prSet/>
      <dgm:spPr/>
      <dgm:t>
        <a:bodyPr/>
        <a:lstStyle/>
        <a:p>
          <a:endParaRPr lang="en-US"/>
        </a:p>
      </dgm:t>
    </dgm:pt>
    <dgm:pt modelId="{1337B8C5-F765-4D70-90C3-68F82A372F6E}">
      <dgm:prSet/>
      <dgm:spPr/>
      <dgm:t>
        <a:bodyPr/>
        <a:lstStyle/>
        <a:p>
          <a:r>
            <a:rPr lang="pt-PT" b="1" i="1"/>
            <a:t>Sua maneira de viver e o seus ensinos refletem a cultura judaica, e nada há que se pareça com a cultura hindu: “Não é este o carpinteiro, filho de Maria e irmão de Tiago, e de José, e de Judas, e de Simão? E não estão aqui conosco suas irmãs? E escandalizavam-se nele” (Mc 6.2,3).</a:t>
          </a:r>
          <a:endParaRPr lang="en-US"/>
        </a:p>
      </dgm:t>
    </dgm:pt>
    <dgm:pt modelId="{E5505E18-9116-4D03-BB51-4587971A58B7}" type="parTrans" cxnId="{220FC07D-C647-4FC4-B1DD-46B7C786E964}">
      <dgm:prSet/>
      <dgm:spPr/>
      <dgm:t>
        <a:bodyPr/>
        <a:lstStyle/>
        <a:p>
          <a:endParaRPr lang="en-US"/>
        </a:p>
      </dgm:t>
    </dgm:pt>
    <dgm:pt modelId="{73D8D14C-E324-4DF7-A443-1CBF414A1EA9}" type="sibTrans" cxnId="{220FC07D-C647-4FC4-B1DD-46B7C786E964}">
      <dgm:prSet/>
      <dgm:spPr/>
      <dgm:t>
        <a:bodyPr/>
        <a:lstStyle/>
        <a:p>
          <a:endParaRPr lang="en-US"/>
        </a:p>
      </dgm:t>
    </dgm:pt>
    <dgm:pt modelId="{4BF6A824-DF07-42E1-A94D-FA635AA5CB56}">
      <dgm:prSet/>
      <dgm:spPr/>
      <dgm:t>
        <a:bodyPr/>
        <a:lstStyle/>
        <a:p>
          <a:r>
            <a:rPr lang="pt-PT" b="1" i="1"/>
            <a:t>Ora, tal atitude do povo não se justificaria se Jesus fosse um recém-chegado da Índia.</a:t>
          </a:r>
          <a:endParaRPr lang="en-US"/>
        </a:p>
      </dgm:t>
    </dgm:pt>
    <dgm:pt modelId="{03FC71D6-C475-450D-9089-FC272AEAB4FE}" type="parTrans" cxnId="{50E3D06F-BDC9-41A7-874C-5C35EC8C121B}">
      <dgm:prSet/>
      <dgm:spPr/>
      <dgm:t>
        <a:bodyPr/>
        <a:lstStyle/>
        <a:p>
          <a:endParaRPr lang="en-US"/>
        </a:p>
      </dgm:t>
    </dgm:pt>
    <dgm:pt modelId="{D0180C34-8C57-4D5A-93E8-FD00217EE64B}" type="sibTrans" cxnId="{50E3D06F-BDC9-41A7-874C-5C35EC8C121B}">
      <dgm:prSet/>
      <dgm:spPr/>
      <dgm:t>
        <a:bodyPr/>
        <a:lstStyle/>
        <a:p>
          <a:endParaRPr lang="en-US"/>
        </a:p>
      </dgm:t>
    </dgm:pt>
    <dgm:pt modelId="{EE6AFBFF-920E-4CF7-B283-951239D1E865}" type="pres">
      <dgm:prSet presAssocID="{27BB4DBF-84AB-4B95-AE91-B84F73D76786}" presName="linear" presStyleCnt="0">
        <dgm:presLayoutVars>
          <dgm:animLvl val="lvl"/>
          <dgm:resizeHandles val="exact"/>
        </dgm:presLayoutVars>
      </dgm:prSet>
      <dgm:spPr/>
    </dgm:pt>
    <dgm:pt modelId="{DA72D0F3-1FAE-4D4D-9295-91C4AF715F05}" type="pres">
      <dgm:prSet presAssocID="{5AAEFE3F-3220-4A60-A9FB-C6ECC265E70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381205A-4763-46F8-AC2C-88F06FC0F02C}" type="pres">
      <dgm:prSet presAssocID="{5DB140DE-534A-40AF-82E5-9F6D43DF4FCE}" presName="spacer" presStyleCnt="0"/>
      <dgm:spPr/>
    </dgm:pt>
    <dgm:pt modelId="{EE117562-35A2-4BEE-B80C-D771A85D81AC}" type="pres">
      <dgm:prSet presAssocID="{D5111B8C-1224-4559-922D-B8954A1FC34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37E3EEA-85B9-4DCD-85FD-7ECA33C94662}" type="pres">
      <dgm:prSet presAssocID="{AB0425B1-092F-4A7A-ADCE-C0A28AF5C34D}" presName="spacer" presStyleCnt="0"/>
      <dgm:spPr/>
    </dgm:pt>
    <dgm:pt modelId="{18B8A661-D7DD-4547-B590-E48CAA490C7D}" type="pres">
      <dgm:prSet presAssocID="{1337B8C5-F765-4D70-90C3-68F82A372F6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911F538-AD6C-4597-9B6D-F3FF2518B28E}" type="pres">
      <dgm:prSet presAssocID="{73D8D14C-E324-4DF7-A443-1CBF414A1EA9}" presName="spacer" presStyleCnt="0"/>
      <dgm:spPr/>
    </dgm:pt>
    <dgm:pt modelId="{FA2DB10D-612E-4F7D-A305-5BFA287A003A}" type="pres">
      <dgm:prSet presAssocID="{4BF6A824-DF07-42E1-A94D-FA635AA5CB5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498EC1D-C5D3-4227-A394-A2515C9CED2F}" srcId="{27BB4DBF-84AB-4B95-AE91-B84F73D76786}" destId="{D5111B8C-1224-4559-922D-B8954A1FC34B}" srcOrd="1" destOrd="0" parTransId="{F46CDF6D-58C7-4011-8279-6B66FAB907F1}" sibTransId="{AB0425B1-092F-4A7A-ADCE-C0A28AF5C34D}"/>
    <dgm:cxn modelId="{905C0D27-0CD5-46FD-9ABF-9A30599A5515}" type="presOf" srcId="{5AAEFE3F-3220-4A60-A9FB-C6ECC265E704}" destId="{DA72D0F3-1FAE-4D4D-9295-91C4AF715F05}" srcOrd="0" destOrd="0" presId="urn:microsoft.com/office/officeart/2005/8/layout/vList2"/>
    <dgm:cxn modelId="{6585F148-5A3E-48FB-BFC0-D1A6ECF43EF5}" type="presOf" srcId="{27BB4DBF-84AB-4B95-AE91-B84F73D76786}" destId="{EE6AFBFF-920E-4CF7-B283-951239D1E865}" srcOrd="0" destOrd="0" presId="urn:microsoft.com/office/officeart/2005/8/layout/vList2"/>
    <dgm:cxn modelId="{970FB96C-76F1-4B81-B043-32BBEC95EF29}" srcId="{27BB4DBF-84AB-4B95-AE91-B84F73D76786}" destId="{5AAEFE3F-3220-4A60-A9FB-C6ECC265E704}" srcOrd="0" destOrd="0" parTransId="{F18955D7-9863-4164-8037-B6C47F93DE88}" sibTransId="{5DB140DE-534A-40AF-82E5-9F6D43DF4FCE}"/>
    <dgm:cxn modelId="{50E3D06F-BDC9-41A7-874C-5C35EC8C121B}" srcId="{27BB4DBF-84AB-4B95-AE91-B84F73D76786}" destId="{4BF6A824-DF07-42E1-A94D-FA635AA5CB56}" srcOrd="3" destOrd="0" parTransId="{03FC71D6-C475-450D-9089-FC272AEAB4FE}" sibTransId="{D0180C34-8C57-4D5A-93E8-FD00217EE64B}"/>
    <dgm:cxn modelId="{220FC07D-C647-4FC4-B1DD-46B7C786E964}" srcId="{27BB4DBF-84AB-4B95-AE91-B84F73D76786}" destId="{1337B8C5-F765-4D70-90C3-68F82A372F6E}" srcOrd="2" destOrd="0" parTransId="{E5505E18-9116-4D03-BB51-4587971A58B7}" sibTransId="{73D8D14C-E324-4DF7-A443-1CBF414A1EA9}"/>
    <dgm:cxn modelId="{90E29888-A74A-4DE7-AD2C-440FF093CC7A}" type="presOf" srcId="{4BF6A824-DF07-42E1-A94D-FA635AA5CB56}" destId="{FA2DB10D-612E-4F7D-A305-5BFA287A003A}" srcOrd="0" destOrd="0" presId="urn:microsoft.com/office/officeart/2005/8/layout/vList2"/>
    <dgm:cxn modelId="{59227EC7-92E8-4997-967F-A90ACE6DD8E5}" type="presOf" srcId="{1337B8C5-F765-4D70-90C3-68F82A372F6E}" destId="{18B8A661-D7DD-4547-B590-E48CAA490C7D}" srcOrd="0" destOrd="0" presId="urn:microsoft.com/office/officeart/2005/8/layout/vList2"/>
    <dgm:cxn modelId="{C7F2CCFC-0D13-4F9F-A159-5882191AB939}" type="presOf" srcId="{D5111B8C-1224-4559-922D-B8954A1FC34B}" destId="{EE117562-35A2-4BEE-B80C-D771A85D81AC}" srcOrd="0" destOrd="0" presId="urn:microsoft.com/office/officeart/2005/8/layout/vList2"/>
    <dgm:cxn modelId="{53E1EA12-5482-4961-B5AD-1747740ACBC0}" type="presParOf" srcId="{EE6AFBFF-920E-4CF7-B283-951239D1E865}" destId="{DA72D0F3-1FAE-4D4D-9295-91C4AF715F05}" srcOrd="0" destOrd="0" presId="urn:microsoft.com/office/officeart/2005/8/layout/vList2"/>
    <dgm:cxn modelId="{427007ED-F758-4F4C-B9D8-EFC8ED9E9F42}" type="presParOf" srcId="{EE6AFBFF-920E-4CF7-B283-951239D1E865}" destId="{7381205A-4763-46F8-AC2C-88F06FC0F02C}" srcOrd="1" destOrd="0" presId="urn:microsoft.com/office/officeart/2005/8/layout/vList2"/>
    <dgm:cxn modelId="{9A6305CF-A34D-4707-BFDC-7AC81FB9CA8B}" type="presParOf" srcId="{EE6AFBFF-920E-4CF7-B283-951239D1E865}" destId="{EE117562-35A2-4BEE-B80C-D771A85D81AC}" srcOrd="2" destOrd="0" presId="urn:microsoft.com/office/officeart/2005/8/layout/vList2"/>
    <dgm:cxn modelId="{0C9F5957-3273-41EB-9B88-25B2577BC688}" type="presParOf" srcId="{EE6AFBFF-920E-4CF7-B283-951239D1E865}" destId="{037E3EEA-85B9-4DCD-85FD-7ECA33C94662}" srcOrd="3" destOrd="0" presId="urn:microsoft.com/office/officeart/2005/8/layout/vList2"/>
    <dgm:cxn modelId="{BAA8B4A6-1E35-4DA7-86BB-EB5C7E099BBF}" type="presParOf" srcId="{EE6AFBFF-920E-4CF7-B283-951239D1E865}" destId="{18B8A661-D7DD-4547-B590-E48CAA490C7D}" srcOrd="4" destOrd="0" presId="urn:microsoft.com/office/officeart/2005/8/layout/vList2"/>
    <dgm:cxn modelId="{C042E220-7AD1-4490-8D7F-4CD811405DC3}" type="presParOf" srcId="{EE6AFBFF-920E-4CF7-B283-951239D1E865}" destId="{E911F538-AD6C-4597-9B6D-F3FF2518B28E}" srcOrd="5" destOrd="0" presId="urn:microsoft.com/office/officeart/2005/8/layout/vList2"/>
    <dgm:cxn modelId="{997F7873-1171-461E-85BF-CF340AC06705}" type="presParOf" srcId="{EE6AFBFF-920E-4CF7-B283-951239D1E865}" destId="{FA2DB10D-612E-4F7D-A305-5BFA287A003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E42E0-3610-4A79-BA49-0FBEF9B307F0}">
      <dsp:nvSpPr>
        <dsp:cNvPr id="0" name=""/>
        <dsp:cNvSpPr/>
      </dsp:nvSpPr>
      <dsp:spPr>
        <a:xfrm>
          <a:off x="0" y="1712"/>
          <a:ext cx="11128311" cy="371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5B5BB5-1BCE-43FD-BB07-681ED5390855}">
      <dsp:nvSpPr>
        <dsp:cNvPr id="0" name=""/>
        <dsp:cNvSpPr/>
      </dsp:nvSpPr>
      <dsp:spPr>
        <a:xfrm>
          <a:off x="112440" y="85345"/>
          <a:ext cx="204636" cy="2044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666DB2-43B3-415F-917D-2F698605D725}">
      <dsp:nvSpPr>
        <dsp:cNvPr id="0" name=""/>
        <dsp:cNvSpPr/>
      </dsp:nvSpPr>
      <dsp:spPr>
        <a:xfrm>
          <a:off x="429517" y="1712"/>
          <a:ext cx="10595435" cy="37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7" tIns="39377" rIns="39377" bIns="3937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Os fariseus. O nome vem do hebraico prushim que significa “separados”, porque não concordavam com os saduceus.</a:t>
          </a:r>
          <a:endParaRPr lang="en-US" sz="1400" kern="1200"/>
        </a:p>
      </dsp:txBody>
      <dsp:txXfrm>
        <a:off x="429517" y="1712"/>
        <a:ext cx="10595435" cy="372066"/>
      </dsp:txXfrm>
    </dsp:sp>
    <dsp:sp modelId="{6254CF4F-A240-4317-8A59-CDA16B5498C2}">
      <dsp:nvSpPr>
        <dsp:cNvPr id="0" name=""/>
        <dsp:cNvSpPr/>
      </dsp:nvSpPr>
      <dsp:spPr>
        <a:xfrm>
          <a:off x="0" y="461323"/>
          <a:ext cx="11128311" cy="371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7F55E-972C-482E-A2BE-A09A950342C4}">
      <dsp:nvSpPr>
        <dsp:cNvPr id="0" name=""/>
        <dsp:cNvSpPr/>
      </dsp:nvSpPr>
      <dsp:spPr>
        <a:xfrm>
          <a:off x="112440" y="544957"/>
          <a:ext cx="204636" cy="2044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719EE-38BE-4B68-8294-111F940B1627}">
      <dsp:nvSpPr>
        <dsp:cNvPr id="0" name=""/>
        <dsp:cNvSpPr/>
      </dsp:nvSpPr>
      <dsp:spPr>
        <a:xfrm>
          <a:off x="429517" y="461323"/>
          <a:ext cx="10595435" cy="37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7" tIns="39377" rIns="39377" bIns="3937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Defendiam a tradição acima das Escrituras (Mt 15.3, 6) e a separação do Estado da religião.</a:t>
          </a:r>
          <a:endParaRPr lang="en-US" sz="1400" kern="1200"/>
        </a:p>
      </dsp:txBody>
      <dsp:txXfrm>
        <a:off x="429517" y="461323"/>
        <a:ext cx="10595435" cy="372066"/>
      </dsp:txXfrm>
    </dsp:sp>
    <dsp:sp modelId="{9ED2C3D5-6BBA-45E5-B831-0F40718AE660}">
      <dsp:nvSpPr>
        <dsp:cNvPr id="0" name=""/>
        <dsp:cNvSpPr/>
      </dsp:nvSpPr>
      <dsp:spPr>
        <a:xfrm>
          <a:off x="0" y="920935"/>
          <a:ext cx="11128311" cy="371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5829F-BBC4-4381-A147-293C953B63AF}">
      <dsp:nvSpPr>
        <dsp:cNvPr id="0" name=""/>
        <dsp:cNvSpPr/>
      </dsp:nvSpPr>
      <dsp:spPr>
        <a:xfrm>
          <a:off x="112440" y="1004568"/>
          <a:ext cx="204636" cy="2044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CE4A1-6758-4808-9590-7AE8DDE18966}">
      <dsp:nvSpPr>
        <dsp:cNvPr id="0" name=""/>
        <dsp:cNvSpPr/>
      </dsp:nvSpPr>
      <dsp:spPr>
        <a:xfrm>
          <a:off x="429517" y="920935"/>
          <a:ext cx="10595435" cy="37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7" tIns="39377" rIns="39377" bIns="3937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Eram membros do sinédrio e tornaram-se alvo das críticas de Jesus (Mt 22.15).</a:t>
          </a:r>
          <a:endParaRPr lang="en-US" sz="1400" kern="1200"/>
        </a:p>
      </dsp:txBody>
      <dsp:txXfrm>
        <a:off x="429517" y="920935"/>
        <a:ext cx="10595435" cy="372066"/>
      </dsp:txXfrm>
    </dsp:sp>
    <dsp:sp modelId="{12D46249-A549-4BBC-B58D-4AEED9E6A7F6}">
      <dsp:nvSpPr>
        <dsp:cNvPr id="0" name=""/>
        <dsp:cNvSpPr/>
      </dsp:nvSpPr>
      <dsp:spPr>
        <a:xfrm>
          <a:off x="0" y="1380547"/>
          <a:ext cx="11128311" cy="371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D76F03-CEA9-49DB-AA0A-6DE25BA3BA30}">
      <dsp:nvSpPr>
        <dsp:cNvPr id="0" name=""/>
        <dsp:cNvSpPr/>
      </dsp:nvSpPr>
      <dsp:spPr>
        <a:xfrm>
          <a:off x="112550" y="1464180"/>
          <a:ext cx="204636" cy="2044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EF363-8DEC-4DDC-ACD0-823F7634ED55}">
      <dsp:nvSpPr>
        <dsp:cNvPr id="0" name=""/>
        <dsp:cNvSpPr/>
      </dsp:nvSpPr>
      <dsp:spPr>
        <a:xfrm>
          <a:off x="429736" y="1380547"/>
          <a:ext cx="10595435" cy="372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7" tIns="39377" rIns="39377" bIns="3937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O apóstolo Paulo declara que o grupo dos fariseus, ao qual pertencia antes de sua conversão, era a mais severa seita do judaísmo (At 26.5; Gl 1.14; Fp 3.5).</a:t>
          </a:r>
          <a:endParaRPr lang="en-US" sz="1400" kern="1200"/>
        </a:p>
      </dsp:txBody>
      <dsp:txXfrm>
        <a:off x="429736" y="1380547"/>
        <a:ext cx="10595435" cy="372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5453E3-D415-488B-BEE9-DC238793B6E2}">
      <dsp:nvSpPr>
        <dsp:cNvPr id="0" name=""/>
        <dsp:cNvSpPr/>
      </dsp:nvSpPr>
      <dsp:spPr>
        <a:xfrm>
          <a:off x="0" y="15874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3. Características próprias do ser humano.</a:t>
          </a:r>
          <a:endParaRPr lang="en-US" sz="1500" kern="1200"/>
        </a:p>
      </dsp:txBody>
      <dsp:txXfrm>
        <a:off x="41113" y="56987"/>
        <a:ext cx="6240802" cy="759968"/>
      </dsp:txXfrm>
    </dsp:sp>
    <dsp:sp modelId="{7487D914-DE65-4656-A71F-84F651F24ECB}">
      <dsp:nvSpPr>
        <dsp:cNvPr id="0" name=""/>
        <dsp:cNvSpPr/>
      </dsp:nvSpPr>
      <dsp:spPr>
        <a:xfrm>
          <a:off x="0" y="901268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Jesus nasceu de uma mulher, embora gerado pela ação sobrenatural do Espírito Santo.</a:t>
          </a:r>
          <a:endParaRPr lang="en-US" sz="1500" kern="1200"/>
        </a:p>
      </dsp:txBody>
      <dsp:txXfrm>
        <a:off x="41113" y="942381"/>
        <a:ext cx="6240802" cy="759968"/>
      </dsp:txXfrm>
    </dsp:sp>
    <dsp:sp modelId="{B08D5808-6928-429D-93B5-9E69AF6CCDFA}">
      <dsp:nvSpPr>
        <dsp:cNvPr id="0" name=""/>
        <dsp:cNvSpPr/>
      </dsp:nvSpPr>
      <dsp:spPr>
        <a:xfrm>
          <a:off x="0" y="1786662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Seu nascimento, contudo, foi normal e comum como o de qualquer bebê (Lc 2.6-7).</a:t>
          </a:r>
          <a:endParaRPr lang="en-US" sz="1500" kern="1200"/>
        </a:p>
      </dsp:txBody>
      <dsp:txXfrm>
        <a:off x="41113" y="1827775"/>
        <a:ext cx="6240802" cy="759968"/>
      </dsp:txXfrm>
    </dsp:sp>
    <dsp:sp modelId="{67409C2F-1A76-467B-B151-331C503F0CD7}">
      <dsp:nvSpPr>
        <dsp:cNvPr id="0" name=""/>
        <dsp:cNvSpPr/>
      </dsp:nvSpPr>
      <dsp:spPr>
        <a:xfrm>
          <a:off x="0" y="2672057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Ele sofreu, chorou e sentiu angústia (Hb 13.12; Lc 19.41; Mt 26.37); sentiu sono, fome, sede e cansaço (Mt 8.24; Jo 4.6; 19.28); Jesus morreu.</a:t>
          </a:r>
          <a:endParaRPr lang="en-US" sz="1500" kern="1200"/>
        </a:p>
      </dsp:txBody>
      <dsp:txXfrm>
        <a:off x="41113" y="2713170"/>
        <a:ext cx="6240802" cy="759968"/>
      </dsp:txXfrm>
    </dsp:sp>
    <dsp:sp modelId="{91D2E9E8-F57D-4D98-8205-E7032F799A43}">
      <dsp:nvSpPr>
        <dsp:cNvPr id="0" name=""/>
        <dsp:cNvSpPr/>
      </dsp:nvSpPr>
      <dsp:spPr>
        <a:xfrm>
          <a:off x="0" y="3557451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A diferença é que, não ficou morto como qualquer pessoa, mas ressuscitou ao terceiro dia, passando pelo ardor da morte (1 Co 15.3-4).</a:t>
          </a:r>
          <a:endParaRPr lang="en-US" sz="1500" kern="1200"/>
        </a:p>
      </dsp:txBody>
      <dsp:txXfrm>
        <a:off x="41113" y="3598564"/>
        <a:ext cx="6240802" cy="759968"/>
      </dsp:txXfrm>
    </dsp:sp>
    <dsp:sp modelId="{39DB9066-3649-4262-966F-88EF10F9D3A2}">
      <dsp:nvSpPr>
        <dsp:cNvPr id="0" name=""/>
        <dsp:cNvSpPr/>
      </dsp:nvSpPr>
      <dsp:spPr>
        <a:xfrm>
          <a:off x="0" y="4442846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Ainda como homem, Ele dependia tanto da oração como também do Espírito Santo (Lc 4.1, 14; 5.16; 6.12).</a:t>
          </a:r>
          <a:endParaRPr lang="en-US" sz="1500" kern="1200"/>
        </a:p>
      </dsp:txBody>
      <dsp:txXfrm>
        <a:off x="41113" y="4483959"/>
        <a:ext cx="6240802" cy="759968"/>
      </dsp:txXfrm>
    </dsp:sp>
    <dsp:sp modelId="{3B4CEABE-8692-4D36-8E15-485987BB266D}">
      <dsp:nvSpPr>
        <dsp:cNvPr id="0" name=""/>
        <dsp:cNvSpPr/>
      </dsp:nvSpPr>
      <dsp:spPr>
        <a:xfrm>
          <a:off x="0" y="5328240"/>
          <a:ext cx="6323028" cy="84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/>
            <a:t>O Senhor Jesus Cristo, em sua experiência humana, participou de nossa fraqueza física e emocional, mas não de nossa fraqueza moral e espiritual (Jo 8.46; Hb 4.15).</a:t>
          </a:r>
          <a:endParaRPr lang="en-US" sz="1500" kern="1200"/>
        </a:p>
      </dsp:txBody>
      <dsp:txXfrm>
        <a:off x="41113" y="5369353"/>
        <a:ext cx="6240802" cy="759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0A0FE-3B1E-41E9-BCA3-9AF95CF7242A}">
      <dsp:nvSpPr>
        <dsp:cNvPr id="0" name=""/>
        <dsp:cNvSpPr/>
      </dsp:nvSpPr>
      <dsp:spPr>
        <a:xfrm>
          <a:off x="0" y="465865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II – HERESIAS QUE NEGAM A HUMANIDADE DE JESUS</a:t>
          </a:r>
          <a:endParaRPr lang="en-US" sz="1100" kern="1200"/>
        </a:p>
      </dsp:txBody>
      <dsp:txXfrm>
        <a:off x="30149" y="496014"/>
        <a:ext cx="4495484" cy="557311"/>
      </dsp:txXfrm>
    </dsp:sp>
    <dsp:sp modelId="{1A2134F0-4183-47CC-80C3-4DE3E8C9F181}">
      <dsp:nvSpPr>
        <dsp:cNvPr id="0" name=""/>
        <dsp:cNvSpPr/>
      </dsp:nvSpPr>
      <dsp:spPr>
        <a:xfrm>
          <a:off x="0" y="1115155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1. Apolinarismo.</a:t>
          </a:r>
          <a:endParaRPr lang="en-US" sz="1100" kern="1200"/>
        </a:p>
      </dsp:txBody>
      <dsp:txXfrm>
        <a:off x="30149" y="1145304"/>
        <a:ext cx="4495484" cy="557311"/>
      </dsp:txXfrm>
    </dsp:sp>
    <dsp:sp modelId="{78F81A9E-78E3-450C-AE71-06FC5A4A0831}">
      <dsp:nvSpPr>
        <dsp:cNvPr id="0" name=""/>
        <dsp:cNvSpPr/>
      </dsp:nvSpPr>
      <dsp:spPr>
        <a:xfrm>
          <a:off x="0" y="1764444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Apolinário foi bispo de Laodiceia, nasceu provavelmente em 310 d.C. e morreu em 392.</a:t>
          </a:r>
        </a:p>
      </dsp:txBody>
      <dsp:txXfrm>
        <a:off x="30149" y="1794593"/>
        <a:ext cx="4495484" cy="557311"/>
      </dsp:txXfrm>
    </dsp:sp>
    <dsp:sp modelId="{CCF0EFF5-1CDA-4654-8F0B-EA9F380A3D7D}">
      <dsp:nvSpPr>
        <dsp:cNvPr id="0" name=""/>
        <dsp:cNvSpPr/>
      </dsp:nvSpPr>
      <dsp:spPr>
        <a:xfrm>
          <a:off x="0" y="2413733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O Apolinarismo é a doutrina que nega que Jesus encarnado teve espírito humano. </a:t>
          </a:r>
        </a:p>
      </dsp:txBody>
      <dsp:txXfrm>
        <a:off x="30149" y="2443882"/>
        <a:ext cx="4495484" cy="557311"/>
      </dsp:txXfrm>
    </dsp:sp>
    <dsp:sp modelId="{146DD71F-5392-4EB0-889B-860ACFEB2544}">
      <dsp:nvSpPr>
        <dsp:cNvPr id="0" name=""/>
        <dsp:cNvSpPr/>
      </dsp:nvSpPr>
      <dsp:spPr>
        <a:xfrm>
          <a:off x="0" y="3063022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Usando a linguagem teológica de Apolinário, os elementos constitutivos do ser humano são sōma, “carne ou corpo”; a psychē, “alma animal”, a sede dos desejos, paixões, apetites; e, pneuma, “alma racional”.</a:t>
          </a:r>
        </a:p>
      </dsp:txBody>
      <dsp:txXfrm>
        <a:off x="30149" y="3093171"/>
        <a:ext cx="4495484" cy="557311"/>
      </dsp:txXfrm>
    </dsp:sp>
    <dsp:sp modelId="{6F2ED315-5DB5-4E6F-B90B-B947D1233349}">
      <dsp:nvSpPr>
        <dsp:cNvPr id="0" name=""/>
        <dsp:cNvSpPr/>
      </dsp:nvSpPr>
      <dsp:spPr>
        <a:xfrm>
          <a:off x="0" y="3712311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Em relação a Jesus, dizia que Ele possuía um sōma humano e uma psychē humana, mas não um pneuma humano.</a:t>
          </a:r>
        </a:p>
      </dsp:txBody>
      <dsp:txXfrm>
        <a:off x="30149" y="3742460"/>
        <a:ext cx="4495484" cy="557311"/>
      </dsp:txXfrm>
    </dsp:sp>
    <dsp:sp modelId="{355DC56A-F734-46C8-AC97-1EBF1E37A461}">
      <dsp:nvSpPr>
        <dsp:cNvPr id="0" name=""/>
        <dsp:cNvSpPr/>
      </dsp:nvSpPr>
      <dsp:spPr>
        <a:xfrm>
          <a:off x="0" y="4361600"/>
          <a:ext cx="4555782" cy="617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Segundo Apolinário, o Verbo (Jo 1.1, 14) teria ocupado o lugar da alma na encarnação, com isso negando que Jesus tivesse espírito humano.</a:t>
          </a:r>
        </a:p>
      </dsp:txBody>
      <dsp:txXfrm>
        <a:off x="30149" y="4391749"/>
        <a:ext cx="4495484" cy="5573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5FE8A7-5196-4490-A14E-DA5ACEA6FB29}">
      <dsp:nvSpPr>
        <dsp:cNvPr id="0" name=""/>
        <dsp:cNvSpPr/>
      </dsp:nvSpPr>
      <dsp:spPr>
        <a:xfrm>
          <a:off x="0" y="82526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III – COMO ESSAS HERESIAS SE APRESENTAM NOS DIAS ATUAIS</a:t>
          </a:r>
          <a:endParaRPr lang="en-US" sz="1400" kern="1200"/>
        </a:p>
      </dsp:txBody>
      <dsp:txXfrm>
        <a:off x="38372" y="120898"/>
        <a:ext cx="6069532" cy="709304"/>
      </dsp:txXfrm>
    </dsp:sp>
    <dsp:sp modelId="{0F97A716-82FF-4784-A05C-1BBDAFE0E043}">
      <dsp:nvSpPr>
        <dsp:cNvPr id="0" name=""/>
        <dsp:cNvSpPr/>
      </dsp:nvSpPr>
      <dsp:spPr>
        <a:xfrm>
          <a:off x="0" y="908894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1. Quais países Jesus visitou quando esteve entre nós?</a:t>
          </a:r>
          <a:endParaRPr lang="en-US" sz="1400" kern="1200"/>
        </a:p>
      </dsp:txBody>
      <dsp:txXfrm>
        <a:off x="38372" y="947266"/>
        <a:ext cx="6069532" cy="709304"/>
      </dsp:txXfrm>
    </dsp:sp>
    <dsp:sp modelId="{893A099A-F6ED-4120-99E5-C1C437381258}">
      <dsp:nvSpPr>
        <dsp:cNvPr id="0" name=""/>
        <dsp:cNvSpPr/>
      </dsp:nvSpPr>
      <dsp:spPr>
        <a:xfrm>
          <a:off x="0" y="1735262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Podemos afirmar que Jesus visitou, durante sua vida terrena, três países, Egito (Mt  2.14-15), Israel, o centro de suas atividades, e Fenícia, atual Líbano.</a:t>
          </a:r>
          <a:endParaRPr lang="en-US" sz="1400" kern="1200"/>
        </a:p>
      </dsp:txBody>
      <dsp:txXfrm>
        <a:off x="38372" y="1773634"/>
        <a:ext cx="6069532" cy="709304"/>
      </dsp:txXfrm>
    </dsp:sp>
    <dsp:sp modelId="{F39CF43D-9620-47CA-9587-2392C3FEB299}">
      <dsp:nvSpPr>
        <dsp:cNvPr id="0" name=""/>
        <dsp:cNvSpPr/>
      </dsp:nvSpPr>
      <dsp:spPr>
        <a:xfrm>
          <a:off x="0" y="2561630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Mas, não faltam crenças bizarras sobre a vida de Jesus.</a:t>
          </a:r>
          <a:endParaRPr lang="en-US" sz="1400" kern="1200"/>
        </a:p>
      </dsp:txBody>
      <dsp:txXfrm>
        <a:off x="38372" y="2600002"/>
        <a:ext cx="6069532" cy="709304"/>
      </dsp:txXfrm>
    </dsp:sp>
    <dsp:sp modelId="{DB3FAF7B-7C83-42F1-A3B5-482903A7A310}">
      <dsp:nvSpPr>
        <dsp:cNvPr id="0" name=""/>
        <dsp:cNvSpPr/>
      </dsp:nvSpPr>
      <dsp:spPr>
        <a:xfrm>
          <a:off x="0" y="3387999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Não somente o Movimento Nova Era, mas vários grupos ocultistas costumam ensinar que Jesus esteve na Índia, e os mórmons declaram que Ele esteve nos Estados Unidos. </a:t>
          </a:r>
          <a:endParaRPr lang="en-US" sz="1400" kern="1200"/>
        </a:p>
      </dsp:txBody>
      <dsp:txXfrm>
        <a:off x="38372" y="3426371"/>
        <a:ext cx="6069532" cy="709304"/>
      </dsp:txXfrm>
    </dsp:sp>
    <dsp:sp modelId="{5A0636BB-6B72-4FCB-A33A-A045796F9F9C}">
      <dsp:nvSpPr>
        <dsp:cNvPr id="0" name=""/>
        <dsp:cNvSpPr/>
      </dsp:nvSpPr>
      <dsp:spPr>
        <a:xfrm>
          <a:off x="0" y="4214367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A Bíblia, porém, nada disso menciona e ensina-nos a rejeitarmos as fábulas (1 Tm 4.7).</a:t>
          </a:r>
          <a:endParaRPr lang="en-US" sz="1400" kern="1200"/>
        </a:p>
      </dsp:txBody>
      <dsp:txXfrm>
        <a:off x="38372" y="4252739"/>
        <a:ext cx="6069532" cy="709304"/>
      </dsp:txXfrm>
    </dsp:sp>
    <dsp:sp modelId="{331A3197-8FA0-46E7-93EC-A824F962B892}">
      <dsp:nvSpPr>
        <dsp:cNvPr id="0" name=""/>
        <dsp:cNvSpPr/>
      </dsp:nvSpPr>
      <dsp:spPr>
        <a:xfrm>
          <a:off x="0" y="5040735"/>
          <a:ext cx="6146276" cy="7860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/>
            <a:t>Os Evangelhos não mostram um Jesus estranho em sua comunidade e muito menos um forasteiro (Mt 13.55-57; Jo 7.15, 27, 41, 42).</a:t>
          </a:r>
          <a:endParaRPr lang="en-US" sz="1400" kern="1200"/>
        </a:p>
      </dsp:txBody>
      <dsp:txXfrm>
        <a:off x="38372" y="5079107"/>
        <a:ext cx="6069532" cy="7093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2D0F3-1FAE-4D4D-9295-91C4AF715F05}">
      <dsp:nvSpPr>
        <dsp:cNvPr id="0" name=""/>
        <dsp:cNvSpPr/>
      </dsp:nvSpPr>
      <dsp:spPr>
        <a:xfrm>
          <a:off x="0" y="14738"/>
          <a:ext cx="6094428" cy="1291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b="1" i="1" kern="1200"/>
            <a:t>2. Jesus era visto como alguém da comunidade.</a:t>
          </a:r>
          <a:endParaRPr lang="en-US" sz="1500" kern="1200"/>
        </a:p>
      </dsp:txBody>
      <dsp:txXfrm>
        <a:off x="63039" y="77777"/>
        <a:ext cx="5968350" cy="1165286"/>
      </dsp:txXfrm>
    </dsp:sp>
    <dsp:sp modelId="{EE117562-35A2-4BEE-B80C-D771A85D81AC}">
      <dsp:nvSpPr>
        <dsp:cNvPr id="0" name=""/>
        <dsp:cNvSpPr/>
      </dsp:nvSpPr>
      <dsp:spPr>
        <a:xfrm>
          <a:off x="0" y="1349302"/>
          <a:ext cx="6094428" cy="1291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b="1" i="1" kern="1200"/>
            <a:t>Essa invenção desses esotéricos contraria o relato dos Evangelhos (Lc 4.22-24), onde o Senhor Jesus é apresentado como alguém que era natural na comunidade de seu povo, Israel, e não como um estrangeiro.</a:t>
          </a:r>
          <a:endParaRPr lang="en-US" sz="1500" kern="1200"/>
        </a:p>
      </dsp:txBody>
      <dsp:txXfrm>
        <a:off x="63039" y="1412341"/>
        <a:ext cx="5968350" cy="1165286"/>
      </dsp:txXfrm>
    </dsp:sp>
    <dsp:sp modelId="{18B8A661-D7DD-4547-B590-E48CAA490C7D}">
      <dsp:nvSpPr>
        <dsp:cNvPr id="0" name=""/>
        <dsp:cNvSpPr/>
      </dsp:nvSpPr>
      <dsp:spPr>
        <a:xfrm>
          <a:off x="0" y="2683867"/>
          <a:ext cx="6094428" cy="1291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b="1" i="1" kern="1200"/>
            <a:t>Sua maneira de viver e o seus ensinos refletem a cultura judaica, e nada há que se pareça com a cultura hindu: “Não é este o carpinteiro, filho de Maria e irmão de Tiago, e de José, e de Judas, e de Simão? E não estão aqui conosco suas irmãs? E escandalizavam-se nele” (Mc 6.2,3).</a:t>
          </a:r>
          <a:endParaRPr lang="en-US" sz="1500" kern="1200"/>
        </a:p>
      </dsp:txBody>
      <dsp:txXfrm>
        <a:off x="63039" y="2746906"/>
        <a:ext cx="5968350" cy="1165286"/>
      </dsp:txXfrm>
    </dsp:sp>
    <dsp:sp modelId="{FA2DB10D-612E-4F7D-A305-5BFA287A003A}">
      <dsp:nvSpPr>
        <dsp:cNvPr id="0" name=""/>
        <dsp:cNvSpPr/>
      </dsp:nvSpPr>
      <dsp:spPr>
        <a:xfrm>
          <a:off x="0" y="4018432"/>
          <a:ext cx="6094428" cy="1291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b="1" i="1" kern="1200"/>
            <a:t>Ora, tal atitude do povo não se justificaria se Jesus fosse um recém-chegado da Índia.</a:t>
          </a:r>
          <a:endParaRPr lang="en-US" sz="1500" kern="1200"/>
        </a:p>
      </dsp:txBody>
      <dsp:txXfrm>
        <a:off x="63039" y="4081471"/>
        <a:ext cx="5968350" cy="1165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DE895-9BBC-289D-3D4D-5FA8D2C91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65B183-4331-B33E-C704-B7E2DB44F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012F326-CA9D-EB07-8EC0-60156DC9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B5F76A3-A9C8-2FB6-8B70-A3D731FC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F50938-6F71-013D-B7FD-2CD3D451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263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58EFF-43D9-6F73-4432-0DE85C190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AC4782E-3589-B64C-9138-52BA2044B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4E05C64-3CD8-3DE4-FFE0-C5B205868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E2017B8-79B4-846F-83B4-73B1A8CB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6C348E-410B-3945-4FD6-EB5DCF74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144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0C6F-3F04-06C4-4B95-4CBFA1716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DDF84DC-8A51-BB9F-BB14-F238A48EB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C23969-F6A8-93D6-CF91-563462E0D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0E7CA9B-1095-1636-93D0-300AEEFB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D366CA7-5835-CBEC-D551-136668C4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562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07431-715E-FC82-14DC-7C766683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AF42D5E-6B13-3EA1-DCFE-A4DF8405A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3ECCC9F-2B4E-E6A4-A76D-C6D6B82D8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65FE9F3-8B2B-96F3-06AD-6C6586DD3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1E74A0D-697A-36D7-7973-3EE0F928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43CE051-7ABE-41A0-6E54-729D24352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23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735D7A-C5B4-EE09-F2F1-72527453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0D7F693-3182-D9C9-3422-FE0163746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29FE789-6FEE-D9D9-5B9D-62666422E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E464CD0-81D9-D12A-1BC8-BD70D7020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FB506816-03BD-31DB-80BD-B264D80C96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3EFDB80-9802-B6CD-E67B-DFD990C3A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BB19F1F-249A-C885-BD7B-ED2B8CB5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C6A4E162-1821-90C3-99A7-57520029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773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B1A32B-4886-371E-0F1B-AD0892CA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54FD494-B4AF-66B4-A19E-2589CCC10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D05E159-A607-ED74-3F65-8E3F87CE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4A43AF39-E67B-7D12-15F7-BB52E504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585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51E3C270-085F-A5A2-819D-6455F1935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2DDBE308-BD03-18CD-3A28-84C21847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4746096-8A7E-0ECD-98CE-26B83E9A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6974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94B746-AE6B-D607-5563-74CE18640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373D24F-7EF6-1768-30C4-24BFC043E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19149A3-B774-94E7-1C15-A33BC9C38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AAD7911-47DA-BF55-519D-A4099DFF0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0D9FADD-D7F6-9660-D4A8-80AF5BF63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F9933D3-DB26-A390-0E75-7E2E00BC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1003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A3601-8D0D-0E44-6B87-4328BADE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1753DAA8-C402-13B5-C707-BBE99EF8D0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DE1926D-3DC3-18EE-CB92-54600440B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27B1321-4CF7-98CF-11A8-8A9C327F8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13B858-8B82-308F-D470-6A8742B4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749AC7B-94DD-A8FC-7651-B565ADE40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4311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2F83A2-489E-9C2F-59F0-971AC5A5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0C0CE30-F8B5-AC3F-EEBD-D54C33604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16DFBAD-6292-A697-50FB-A7B68FCE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DB262E6-9050-BC5A-34BA-065914D8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FE2D6F1-5270-362A-5A60-2C0723A41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7866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4B9654-6FED-743E-36CF-C677A3C855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33C1E56-4E1A-B05B-1B67-C10B49C26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D35A64A-4A18-4D83-95B2-F8FD9CD76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634D1D6-9AC6-E333-64A5-1868C802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1FC66DB-C5B4-3B46-1F3E-2A748AA61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546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F42EAAD-5ECD-02F6-917C-4F44CE7D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09BEAFC-3F40-B259-5D44-D4FF2F28F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E61573-8334-4367-BF48-539E28797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360952-5867-4668-AB7B-2A925ED9F2CF}" type="datetimeFigureOut">
              <a:rPr lang="pt-PT" smtClean="0"/>
              <a:t>19/02/2025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CF0EA0D-A1DF-B462-B5F8-2293E2772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7CC6913-3280-DC11-3E4D-F2382BBC6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E6B7FC-BA30-4C75-89A5-937F50EFE7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429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4CA3DE9-3814-6F6E-5273-86886D8C7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95698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A0890D6-F4C2-0D7F-F6C8-BA295A7114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62" b="56564"/>
          <a:stretch/>
        </p:blipFill>
        <p:spPr>
          <a:xfrm>
            <a:off x="5806912" y="2630077"/>
            <a:ext cx="6385088" cy="43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4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832CFE1-50F0-5F59-C37C-22BF11F72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2" b="56425"/>
          <a:stretch/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88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94C1B55-A14A-EFBA-DBBD-27352B986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30" t="45498" r="6364" b="3732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79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A38B2D3-7A28-76FD-86A4-A49F92D07791}"/>
              </a:ext>
            </a:extLst>
          </p:cNvPr>
          <p:cNvSpPr txBox="1"/>
          <p:nvPr/>
        </p:nvSpPr>
        <p:spPr>
          <a:xfrm>
            <a:off x="1998695" y="448070"/>
            <a:ext cx="8194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LEITURA BÍBLICA EM CLASSE </a:t>
            </a:r>
            <a:r>
              <a:rPr lang="pt-PT" b="1" dirty="0">
                <a:solidFill>
                  <a:srgbClr val="FF0000"/>
                </a:solidFill>
              </a:rPr>
              <a:t>João 1.43-51; Mateus 26.37,38,42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E3C409-79F2-87AB-1156-EE5EEDAEC034}"/>
              </a:ext>
            </a:extLst>
          </p:cNvPr>
          <p:cNvSpPr txBox="1"/>
          <p:nvPr/>
        </p:nvSpPr>
        <p:spPr>
          <a:xfrm>
            <a:off x="464975" y="1166843"/>
            <a:ext cx="1126204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João 1</a:t>
            </a:r>
          </a:p>
          <a:p>
            <a:endParaRPr lang="pt-PT" dirty="0"/>
          </a:p>
          <a:p>
            <a:r>
              <a:rPr lang="pt-PT" sz="2400" b="1" dirty="0">
                <a:solidFill>
                  <a:srgbClr val="FF0000"/>
                </a:solidFill>
              </a:rPr>
              <a:t>43</a:t>
            </a:r>
            <a:r>
              <a:rPr lang="pt-PT" sz="2400" dirty="0"/>
              <a:t> - No dia seguinte, quis Jesus ir à Galileia, e achou a Filipe, e disse-lhe: Segue-me.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44</a:t>
            </a:r>
            <a:r>
              <a:rPr lang="pt-PT" sz="2400" dirty="0"/>
              <a:t> - E Filipe era de Betsaida, cidade de André e de Pedro.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45</a:t>
            </a:r>
            <a:r>
              <a:rPr lang="pt-PT" sz="2400" dirty="0"/>
              <a:t> - Filipe achou Natanael e disse-lhe: Havemos achado aquele de quem Moisés escreveu na Lei e de quem escreveram os Profetas: Jesus de Nazaré, filho de José.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46</a:t>
            </a:r>
            <a:r>
              <a:rPr lang="pt-PT" sz="2400" dirty="0"/>
              <a:t> - Disse-lhe Natanael: Pode vir alguma coisa boa de Nazaré? Disse-lhe Filipe: Vem e vê.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47</a:t>
            </a:r>
            <a:r>
              <a:rPr lang="pt-PT" sz="2400" dirty="0"/>
              <a:t> - Jesus viu Natanael vir ter com ele e disse dele: Eis aqui um verdadeiro israelita, em quem não há dolo.</a:t>
            </a:r>
          </a:p>
        </p:txBody>
      </p:sp>
    </p:spTree>
    <p:extLst>
      <p:ext uri="{BB962C8B-B14F-4D97-AF65-F5344CB8AC3E}">
        <p14:creationId xmlns:p14="http://schemas.microsoft.com/office/powerpoint/2010/main" val="279785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8ACC09-9555-2056-F0A7-C1CDD1955309}"/>
              </a:ext>
            </a:extLst>
          </p:cNvPr>
          <p:cNvSpPr txBox="1"/>
          <p:nvPr/>
        </p:nvSpPr>
        <p:spPr>
          <a:xfrm>
            <a:off x="707571" y="801489"/>
            <a:ext cx="10776857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48 </a:t>
            </a:r>
            <a:r>
              <a:rPr lang="pt-PT" sz="2400" dirty="0"/>
              <a:t>- Disse-lhe Natanael: De onde me conheces tu? Jesus respondeu e disse-lhe: Antes que Filipe te chamasse, te vi eu estando tu debaixo da figueira.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49 </a:t>
            </a:r>
            <a:r>
              <a:rPr lang="pt-PT" sz="2400" dirty="0"/>
              <a:t>- Natanael respondeu e disse-lhe: Rabi, tu és o Filho de Deus, tu és o Rei de Israel.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50</a:t>
            </a:r>
            <a:r>
              <a:rPr lang="pt-PT" sz="2400" dirty="0"/>
              <a:t> - Jesus respondeu e disse-lhe: Porque te disse: vi-te debaixo da figueira, crês? Coisas maiores do que estas verás.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51</a:t>
            </a:r>
            <a:r>
              <a:rPr lang="pt-PT" sz="2400" dirty="0"/>
              <a:t> - E disse-lhe: Na verdade, na verdade vos digo que, daqui em diante, vereis o céu aberto e os anjos de Deus subirem e descerem sobre o Filho do Homem.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49135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D5D9722-91F9-B298-7CB0-B97DDB17FB9C}"/>
              </a:ext>
            </a:extLst>
          </p:cNvPr>
          <p:cNvSpPr txBox="1"/>
          <p:nvPr/>
        </p:nvSpPr>
        <p:spPr>
          <a:xfrm>
            <a:off x="595604" y="814312"/>
            <a:ext cx="1100079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Mateus 26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37</a:t>
            </a:r>
            <a:r>
              <a:rPr lang="pt-PT" sz="2400" dirty="0"/>
              <a:t> - E, levando consigo Pedro e os dois filhos de Zebedeu, começou a entristecer-se e a angustiar-se muito.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38</a:t>
            </a:r>
            <a:r>
              <a:rPr lang="pt-PT" sz="2400" dirty="0"/>
              <a:t> - Então, lhes disse: A minha alma está cheia de tristeza até à morte; ficai aqui e vigiai comigo.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42</a:t>
            </a:r>
            <a:r>
              <a:rPr lang="pt-PT" sz="2400" dirty="0"/>
              <a:t> - E, indo segunda vez, orou, dizendo: Meu Pai, se este cálice não pode passar de mim sem eu o beber, faça-se a tua vontade.</a:t>
            </a:r>
          </a:p>
        </p:txBody>
      </p:sp>
    </p:spTree>
    <p:extLst>
      <p:ext uri="{BB962C8B-B14F-4D97-AF65-F5344CB8AC3E}">
        <p14:creationId xmlns:p14="http://schemas.microsoft.com/office/powerpoint/2010/main" val="2290568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F482DC9-1829-ECF4-9A8B-291AB33F1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123" y="0"/>
            <a:ext cx="4229877" cy="237930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B23CE84-9DB0-F989-DEC0-09B43BE27B28}"/>
              </a:ext>
            </a:extLst>
          </p:cNvPr>
          <p:cNvSpPr txBox="1"/>
          <p:nvPr/>
        </p:nvSpPr>
        <p:spPr>
          <a:xfrm>
            <a:off x="553616" y="683397"/>
            <a:ext cx="68175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I – A EXPERIÊNCIA HUMANA NO MINISTÉRIO DE JESUS</a:t>
            </a:r>
          </a:p>
          <a:p>
            <a:endParaRPr lang="pt-PT" b="1" dirty="0">
              <a:solidFill>
                <a:srgbClr val="FF0000"/>
              </a:solidFill>
            </a:endParaRPr>
          </a:p>
          <a:p>
            <a:r>
              <a:rPr lang="pt-PT" b="1" dirty="0"/>
              <a:t>1. Os debates com as autoridades religiosas.</a:t>
            </a:r>
          </a:p>
          <a:p>
            <a:endParaRPr lang="pt-PT" b="1" dirty="0"/>
          </a:p>
          <a:p>
            <a:r>
              <a:rPr lang="pt-PT" dirty="0"/>
              <a:t>Os principais opositores de Jesus foram os fariseus, os saduceus e os herodianos.</a:t>
            </a:r>
          </a:p>
          <a:p>
            <a:r>
              <a:rPr lang="pt-PT" dirty="0"/>
              <a:t>Esses debates revelam o ensino de Jesus sobre a ética, os princípios morais e as responsabilidades civis que temos.</a:t>
            </a:r>
          </a:p>
        </p:txBody>
      </p:sp>
      <p:graphicFrame>
        <p:nvGraphicFramePr>
          <p:cNvPr id="8" name="CaixaDeTexto 5">
            <a:extLst>
              <a:ext uri="{FF2B5EF4-FFF2-40B4-BE49-F238E27FC236}">
                <a16:creationId xmlns:a16="http://schemas.microsoft.com/office/drawing/2014/main" id="{D58A1F24-4073-D651-971A-70CD11B715D9}"/>
              </a:ext>
            </a:extLst>
          </p:cNvPr>
          <p:cNvGraphicFramePr/>
          <p:nvPr/>
        </p:nvGraphicFramePr>
        <p:xfrm>
          <a:off x="553616" y="3601532"/>
          <a:ext cx="11128311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492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m 1" descr="Uma imagem com texto, captura de ecrã, póster, pessoa&#10;&#10;Descrição gerada automaticamente">
            <a:extLst>
              <a:ext uri="{FF2B5EF4-FFF2-40B4-BE49-F238E27FC236}">
                <a16:creationId xmlns:a16="http://schemas.microsoft.com/office/drawing/2014/main" id="{DF482DC9-1829-ECF4-9A8B-291AB33F1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1999008"/>
            <a:ext cx="4777381" cy="268727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5" name="Arc 34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C938A32-6187-868A-CD74-110243D00B59}"/>
              </a:ext>
            </a:extLst>
          </p:cNvPr>
          <p:cNvSpPr txBox="1"/>
          <p:nvPr/>
        </p:nvSpPr>
        <p:spPr>
          <a:xfrm>
            <a:off x="838201" y="1984443"/>
            <a:ext cx="5257800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b)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saduceus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O </a:t>
            </a:r>
            <a:r>
              <a:rPr lang="en-US" sz="1400" dirty="0" err="1"/>
              <a:t>nome</a:t>
            </a:r>
            <a:r>
              <a:rPr lang="en-US" sz="1400" dirty="0"/>
              <a:t> </a:t>
            </a:r>
            <a:r>
              <a:rPr lang="en-US" sz="1400" dirty="0" err="1"/>
              <a:t>vem</a:t>
            </a:r>
            <a:r>
              <a:rPr lang="en-US" sz="1400" dirty="0"/>
              <a:t> de </a:t>
            </a:r>
            <a:r>
              <a:rPr lang="en-US" sz="1400" dirty="0" err="1"/>
              <a:t>Zadoque</a:t>
            </a:r>
            <a:r>
              <a:rPr lang="en-US" sz="1400" dirty="0"/>
              <a:t>, </a:t>
            </a:r>
            <a:r>
              <a:rPr lang="en-US" sz="1400" dirty="0" err="1"/>
              <a:t>família</a:t>
            </a:r>
            <a:r>
              <a:rPr lang="en-US" sz="1400" dirty="0"/>
              <a:t> que </a:t>
            </a:r>
            <a:r>
              <a:rPr lang="en-US" sz="1400" dirty="0" err="1"/>
              <a:t>detinha</a:t>
            </a:r>
            <a:r>
              <a:rPr lang="en-US" sz="1400" dirty="0"/>
              <a:t> o cargo de Sumo </a:t>
            </a:r>
            <a:r>
              <a:rPr lang="en-US" sz="1400" dirty="0" err="1"/>
              <a:t>Sacerdote</a:t>
            </a:r>
            <a:r>
              <a:rPr lang="en-US" sz="1400" dirty="0"/>
              <a:t> </a:t>
            </a:r>
            <a:r>
              <a:rPr lang="en-US" sz="1400" dirty="0" err="1"/>
              <a:t>desde</a:t>
            </a:r>
            <a:r>
              <a:rPr lang="en-US" sz="1400" dirty="0"/>
              <a:t> </a:t>
            </a:r>
            <a:r>
              <a:rPr lang="en-US" sz="1400" dirty="0" err="1"/>
              <a:t>Salomão</a:t>
            </a:r>
            <a:r>
              <a:rPr lang="en-US" sz="1400" dirty="0"/>
              <a:t> (1Rs 2.35) </a:t>
            </a:r>
            <a:r>
              <a:rPr lang="en-US" sz="1400" dirty="0" err="1"/>
              <a:t>até</a:t>
            </a:r>
            <a:r>
              <a:rPr lang="en-US" sz="1400" dirty="0"/>
              <a:t> </a:t>
            </a:r>
            <a:r>
              <a:rPr lang="en-US" sz="1400" dirty="0" err="1"/>
              <a:t>pouco</a:t>
            </a:r>
            <a:r>
              <a:rPr lang="en-US" sz="1400" dirty="0"/>
              <a:t> antes do </a:t>
            </a:r>
            <a:r>
              <a:rPr lang="en-US" sz="1400" dirty="0" err="1"/>
              <a:t>surgimento</a:t>
            </a:r>
            <a:r>
              <a:rPr lang="en-US" sz="1400" dirty="0"/>
              <a:t> </a:t>
            </a:r>
            <a:r>
              <a:rPr lang="en-US" sz="1400" dirty="0" err="1"/>
              <a:t>desses</a:t>
            </a:r>
            <a:r>
              <a:rPr lang="en-US" sz="1400" dirty="0"/>
              <a:t> </a:t>
            </a:r>
            <a:r>
              <a:rPr lang="en-US" sz="1400" dirty="0" err="1"/>
              <a:t>grupos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Eram, </a:t>
            </a:r>
            <a:r>
              <a:rPr lang="en-US" sz="1400" dirty="0" err="1"/>
              <a:t>como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fariseus</a:t>
            </a:r>
            <a:r>
              <a:rPr lang="en-US" sz="1400" dirty="0"/>
              <a:t>, </a:t>
            </a:r>
            <a:r>
              <a:rPr lang="en-US" sz="1400" dirty="0" err="1"/>
              <a:t>uma</a:t>
            </a:r>
            <a:r>
              <a:rPr lang="en-US" sz="1400" dirty="0"/>
              <a:t> </a:t>
            </a:r>
            <a:r>
              <a:rPr lang="en-US" sz="1400" dirty="0" err="1"/>
              <a:t>facção</a:t>
            </a:r>
            <a:r>
              <a:rPr lang="en-US" sz="1400" dirty="0"/>
              <a:t> </a:t>
            </a:r>
            <a:r>
              <a:rPr lang="en-US" sz="1400" dirty="0" err="1"/>
              <a:t>dentro</a:t>
            </a:r>
            <a:r>
              <a:rPr lang="en-US" sz="1400" dirty="0"/>
              <a:t> do </a:t>
            </a:r>
            <a:r>
              <a:rPr lang="en-US" sz="1400" dirty="0" err="1"/>
              <a:t>judaísmo</a:t>
            </a:r>
            <a:r>
              <a:rPr lang="en-US" sz="1400" dirty="0"/>
              <a:t> (At 5.17), </a:t>
            </a:r>
            <a:r>
              <a:rPr lang="en-US" sz="1400" dirty="0" err="1"/>
              <a:t>alegavam</a:t>
            </a:r>
            <a:r>
              <a:rPr lang="en-US" sz="1400" dirty="0"/>
              <a:t> </a:t>
            </a:r>
            <a:r>
              <a:rPr lang="en-US" sz="1400" dirty="0" err="1"/>
              <a:t>aceitar</a:t>
            </a:r>
            <a:r>
              <a:rPr lang="en-US" sz="1400" dirty="0"/>
              <a:t> </a:t>
            </a:r>
            <a:r>
              <a:rPr lang="en-US" sz="1400" dirty="0" err="1"/>
              <a:t>apenas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cinco</a:t>
            </a:r>
            <a:r>
              <a:rPr lang="en-US" sz="1400" dirty="0"/>
              <a:t> </a:t>
            </a:r>
            <a:r>
              <a:rPr lang="en-US" sz="1400" dirty="0" err="1"/>
              <a:t>livros</a:t>
            </a:r>
            <a:r>
              <a:rPr lang="en-US" sz="1400" dirty="0"/>
              <a:t> de </a:t>
            </a:r>
            <a:r>
              <a:rPr lang="en-US" sz="1400" dirty="0" err="1"/>
              <a:t>Moisés</a:t>
            </a:r>
            <a:r>
              <a:rPr lang="en-US" sz="1400" dirty="0"/>
              <a:t>, o </a:t>
            </a:r>
            <a:r>
              <a:rPr lang="en-US" sz="1400" dirty="0" err="1"/>
              <a:t>Pentateuco</a:t>
            </a:r>
            <a:r>
              <a:rPr lang="en-US" sz="1400" dirty="0"/>
              <a:t>, com </a:t>
            </a:r>
            <a:r>
              <a:rPr lang="en-US" sz="1400" dirty="0" err="1"/>
              <a:t>certa</a:t>
            </a:r>
            <a:r>
              <a:rPr lang="en-US" sz="1400" dirty="0"/>
              <a:t> </a:t>
            </a:r>
            <a:r>
              <a:rPr lang="en-US" sz="1400" dirty="0" err="1"/>
              <a:t>reserva</a:t>
            </a:r>
            <a:r>
              <a:rPr lang="en-US" sz="1400" dirty="0"/>
              <a:t>, pois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acreditavam</a:t>
            </a:r>
            <a:r>
              <a:rPr lang="en-US" sz="1400" dirty="0"/>
              <a:t> </a:t>
            </a:r>
            <a:r>
              <a:rPr lang="en-US" sz="1400" dirty="0" err="1"/>
              <a:t>em</a:t>
            </a:r>
            <a:r>
              <a:rPr lang="en-US" sz="1400" dirty="0"/>
              <a:t> </a:t>
            </a:r>
            <a:r>
              <a:rPr lang="en-US" sz="1400" dirty="0" err="1"/>
              <a:t>anjos</a:t>
            </a:r>
            <a:r>
              <a:rPr lang="en-US" sz="1400" dirty="0"/>
              <a:t>, </a:t>
            </a:r>
            <a:r>
              <a:rPr lang="en-US" sz="1400" dirty="0" err="1"/>
              <a:t>espíritos</a:t>
            </a:r>
            <a:r>
              <a:rPr lang="en-US" sz="1400" dirty="0"/>
              <a:t> e </a:t>
            </a:r>
            <a:r>
              <a:rPr lang="en-US" sz="1400" dirty="0" err="1"/>
              <a:t>nem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ressurreição</a:t>
            </a:r>
            <a:r>
              <a:rPr lang="en-US" sz="1400" dirty="0"/>
              <a:t> (At 23.8) e </a:t>
            </a:r>
            <a:r>
              <a:rPr lang="en-US" sz="1400" dirty="0" err="1"/>
              <a:t>rejeitavam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demais</a:t>
            </a:r>
            <a:r>
              <a:rPr lang="en-US" sz="1400" dirty="0"/>
              <a:t> </a:t>
            </a:r>
            <a:r>
              <a:rPr lang="en-US" sz="1400" dirty="0" err="1"/>
              <a:t>livros</a:t>
            </a:r>
            <a:r>
              <a:rPr lang="en-US" sz="1400" dirty="0"/>
              <a:t> do Antigo </a:t>
            </a:r>
            <a:r>
              <a:rPr lang="en-US" sz="1400" dirty="0" err="1"/>
              <a:t>Testamento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Muitos</a:t>
            </a:r>
            <a:r>
              <a:rPr lang="en-US" sz="1400" dirty="0"/>
              <a:t> deles </a:t>
            </a:r>
            <a:r>
              <a:rPr lang="en-US" sz="1400" dirty="0" err="1"/>
              <a:t>eram</a:t>
            </a:r>
            <a:r>
              <a:rPr lang="en-US" sz="1400" dirty="0"/>
              <a:t> </a:t>
            </a:r>
            <a:r>
              <a:rPr lang="en-US" sz="1400" dirty="0" err="1"/>
              <a:t>sacerdotes</a:t>
            </a:r>
            <a:r>
              <a:rPr lang="en-US" sz="1400" dirty="0"/>
              <a:t>, e </a:t>
            </a:r>
            <a:r>
              <a:rPr lang="en-US" sz="1400" dirty="0" err="1"/>
              <a:t>exerciam</a:t>
            </a:r>
            <a:r>
              <a:rPr lang="en-US" sz="1400" dirty="0"/>
              <a:t> fortes </a:t>
            </a:r>
            <a:r>
              <a:rPr lang="en-US" sz="1400" dirty="0" err="1"/>
              <a:t>influências</a:t>
            </a:r>
            <a:r>
              <a:rPr lang="en-US" sz="1400" dirty="0"/>
              <a:t> no </a:t>
            </a:r>
            <a:r>
              <a:rPr lang="en-US" sz="1400" dirty="0" err="1"/>
              <a:t>sinédrio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Eram </a:t>
            </a:r>
            <a:r>
              <a:rPr lang="en-US" sz="1400" dirty="0" err="1"/>
              <a:t>inimigos</a:t>
            </a:r>
            <a:r>
              <a:rPr lang="en-US" sz="1400" dirty="0"/>
              <a:t> </a:t>
            </a:r>
            <a:r>
              <a:rPr lang="en-US" sz="1400" dirty="0" err="1"/>
              <a:t>mortais</a:t>
            </a:r>
            <a:r>
              <a:rPr lang="en-US" sz="1400" dirty="0"/>
              <a:t> de Jesus. </a:t>
            </a:r>
            <a:r>
              <a:rPr lang="en-US" sz="1400" dirty="0" err="1"/>
              <a:t>Uniram</a:t>
            </a:r>
            <a:r>
              <a:rPr lang="en-US" sz="1400" dirty="0"/>
              <a:t>-se </a:t>
            </a:r>
            <a:r>
              <a:rPr lang="en-US" sz="1400" dirty="0" err="1"/>
              <a:t>aos</a:t>
            </a:r>
            <a:r>
              <a:rPr lang="en-US" sz="1400" dirty="0"/>
              <a:t> </a:t>
            </a:r>
            <a:r>
              <a:rPr lang="en-US" sz="1400" dirty="0" err="1"/>
              <a:t>fariseus</a:t>
            </a:r>
            <a:r>
              <a:rPr lang="en-US" sz="1400" dirty="0"/>
              <a:t>, </a:t>
            </a:r>
            <a:r>
              <a:rPr lang="en-US" sz="1400" dirty="0" err="1"/>
              <a:t>superando</a:t>
            </a:r>
            <a:r>
              <a:rPr lang="en-US" sz="1400" dirty="0"/>
              <a:t> </a:t>
            </a:r>
            <a:r>
              <a:rPr lang="en-US" sz="1400" dirty="0" err="1"/>
              <a:t>todos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obstáculos</a:t>
            </a:r>
            <a:r>
              <a:rPr lang="en-US" sz="1400" dirty="0"/>
              <a:t> </a:t>
            </a:r>
            <a:r>
              <a:rPr lang="en-US" sz="1400" dirty="0" err="1"/>
              <a:t>ideológicos</a:t>
            </a:r>
            <a:r>
              <a:rPr lang="en-US" sz="1400" dirty="0"/>
              <a:t> a </a:t>
            </a:r>
            <a:r>
              <a:rPr lang="en-US" sz="1400" dirty="0" err="1"/>
              <a:t>fim</a:t>
            </a:r>
            <a:r>
              <a:rPr lang="en-US" sz="1400" dirty="0"/>
              <a:t> de </a:t>
            </a:r>
            <a:r>
              <a:rPr lang="en-US" sz="1400" dirty="0" err="1"/>
              <a:t>somar</a:t>
            </a:r>
            <a:r>
              <a:rPr lang="en-US" sz="1400" dirty="0"/>
              <a:t> as </a:t>
            </a:r>
            <a:r>
              <a:rPr lang="en-US" sz="1400" dirty="0" err="1"/>
              <a:t>forças</a:t>
            </a:r>
            <a:r>
              <a:rPr lang="en-US" sz="1400" dirty="0"/>
              <a:t> e </a:t>
            </a:r>
            <a:r>
              <a:rPr lang="en-US" sz="1400" dirty="0" err="1"/>
              <a:t>matarem</a:t>
            </a:r>
            <a:r>
              <a:rPr lang="en-US" sz="1400" dirty="0"/>
              <a:t> a Jesus.</a:t>
            </a:r>
          </a:p>
        </p:txBody>
      </p:sp>
    </p:spTree>
    <p:extLst>
      <p:ext uri="{BB962C8B-B14F-4D97-AF65-F5344CB8AC3E}">
        <p14:creationId xmlns:p14="http://schemas.microsoft.com/office/powerpoint/2010/main" val="2849954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8B8D193-3704-1530-ABC8-708BF799E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1999007"/>
            <a:ext cx="4777381" cy="268727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EC8E18-3D84-CFBB-0442-695AE6A351E0}"/>
              </a:ext>
            </a:extLst>
          </p:cNvPr>
          <p:cNvSpPr txBox="1"/>
          <p:nvPr/>
        </p:nvSpPr>
        <p:spPr>
          <a:xfrm>
            <a:off x="838201" y="1984443"/>
            <a:ext cx="5257800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c) Os herodianos.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Eram os apoiadores da dinastia de Herodes, uma espécie de marqueteiros, buscando convencer o povo para impedir um governo direto de Roma.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Foram instituídos com interesses nacionalistas e eram a favor dos impostos.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O discurso de Jesus também os incomodava. Formaram conselho com os fariseus com o propósito de matar Jesus e, assim, livrar-se dEle (Mc 3.6).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Estavam associados aos fariseus na questão do tributo (Mt 22.16; Mc 12.13).</a:t>
            </a:r>
          </a:p>
        </p:txBody>
      </p:sp>
    </p:spTree>
    <p:extLst>
      <p:ext uri="{BB962C8B-B14F-4D97-AF65-F5344CB8AC3E}">
        <p14:creationId xmlns:p14="http://schemas.microsoft.com/office/powerpoint/2010/main" val="1008482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8B8D193-3704-1530-ABC8-708BF799E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2000489"/>
            <a:ext cx="4777381" cy="268727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9BE5741-1846-D264-9511-272E35F1EC45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2. A vida social e religiosa de Jesus.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i="1"/>
              <a:t>O Mestre participava de uma vida social intensa.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i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i="1"/>
              <a:t>A escolha dos seus discípulos como Filipe, André, Pedro e Natanael aconteceu num ambiente entre amigos (Jo 1.43-46).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i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i="1"/>
              <a:t>Os dois primeiros capítulos de Lucas apresentam um começo muito humano de Cristo, apresentando amigos, vizinhos, parentes, como Zacarias, Isabel.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i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i="1"/>
              <a:t>Os “filhos de Zebedeu”, João e Tiago (Mt 26.37), eram primos de Jesus; Zebedeu era um pescador da Galileia (Mc 1.19, 20) e marido de Salomé (Mt 27.56; Mc 15.40), irmã de Maria, mãe de Jesus (Jo 19.25).</a:t>
            </a:r>
          </a:p>
        </p:txBody>
      </p:sp>
    </p:spTree>
    <p:extLst>
      <p:ext uri="{BB962C8B-B14F-4D97-AF65-F5344CB8AC3E}">
        <p14:creationId xmlns:p14="http://schemas.microsoft.com/office/powerpoint/2010/main" val="268797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358F484-69D3-9398-D1A8-BF2DF0C46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1999007"/>
            <a:ext cx="4777381" cy="268727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21C0AF-B4BA-BF2C-5E22-43E72952EAEF}"/>
              </a:ext>
            </a:extLst>
          </p:cNvPr>
          <p:cNvSpPr txBox="1"/>
          <p:nvPr/>
        </p:nvSpPr>
        <p:spPr>
          <a:xfrm>
            <a:off x="838201" y="1984443"/>
            <a:ext cx="5257800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Lucas </a:t>
            </a:r>
            <a:r>
              <a:rPr lang="en-US" dirty="0" err="1"/>
              <a:t>descreve</a:t>
            </a:r>
            <a:r>
              <a:rPr lang="en-US" dirty="0"/>
              <a:t> o </a:t>
            </a:r>
            <a:r>
              <a:rPr lang="en-US" dirty="0" err="1"/>
              <a:t>desenvolvimento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 e mental de Jesus que </a:t>
            </a:r>
            <a:r>
              <a:rPr lang="en-US" dirty="0" err="1"/>
              <a:t>crescia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estatura</a:t>
            </a:r>
            <a:r>
              <a:rPr lang="en-US" dirty="0"/>
              <a:t> e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sabedoria</a:t>
            </a:r>
            <a:r>
              <a:rPr lang="en-US" dirty="0"/>
              <a:t> (Lc 2.40, 52).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Ele </a:t>
            </a:r>
            <a:r>
              <a:rPr lang="en-US" dirty="0" err="1"/>
              <a:t>interagia</a:t>
            </a:r>
            <a:r>
              <a:rPr lang="en-US" dirty="0"/>
              <a:t> com as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independentemente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condição</a:t>
            </a:r>
            <a:r>
              <a:rPr lang="en-US" dirty="0"/>
              <a:t> social e </a:t>
            </a:r>
            <a:r>
              <a:rPr lang="en-US" dirty="0" err="1"/>
              <a:t>espiritual</a:t>
            </a:r>
            <a:r>
              <a:rPr lang="en-US" dirty="0"/>
              <a:t>, “</a:t>
            </a:r>
            <a:r>
              <a:rPr lang="en-US" dirty="0" err="1"/>
              <a:t>publicanos</a:t>
            </a:r>
            <a:r>
              <a:rPr lang="en-US" dirty="0"/>
              <a:t> e </a:t>
            </a:r>
            <a:r>
              <a:rPr lang="en-US" dirty="0" err="1"/>
              <a:t>pecadores</a:t>
            </a:r>
            <a:r>
              <a:rPr lang="en-US" dirty="0"/>
              <a:t>” (Mt 9.10, 11), “</a:t>
            </a:r>
            <a:r>
              <a:rPr lang="en-US" dirty="0" err="1"/>
              <a:t>fariseus</a:t>
            </a:r>
            <a:r>
              <a:rPr lang="en-US" dirty="0"/>
              <a:t>” e “a </a:t>
            </a:r>
            <a:r>
              <a:rPr lang="en-US" dirty="0" err="1"/>
              <a:t>mulher</a:t>
            </a:r>
            <a:r>
              <a:rPr lang="en-US" dirty="0"/>
              <a:t> </a:t>
            </a:r>
            <a:r>
              <a:rPr lang="en-US" dirty="0" err="1"/>
              <a:t>pecadora</a:t>
            </a:r>
            <a:r>
              <a:rPr lang="en-US" dirty="0"/>
              <a:t>” (Lc 7.37-39) e a </a:t>
            </a:r>
            <a:r>
              <a:rPr lang="en-US" dirty="0" err="1"/>
              <a:t>mulher</a:t>
            </a:r>
            <a:r>
              <a:rPr lang="en-US" dirty="0"/>
              <a:t> </a:t>
            </a:r>
            <a:r>
              <a:rPr lang="en-US" dirty="0" err="1"/>
              <a:t>samaritana</a:t>
            </a:r>
            <a:r>
              <a:rPr lang="en-US" dirty="0"/>
              <a:t> (Jo 4.9-15).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79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315B0E5-9459-B317-6225-8F2E84B6E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79678" cy="2688569"/>
          </a:xfrm>
          <a:prstGeom prst="rect">
            <a:avLst/>
          </a:prstGeom>
        </p:spPr>
      </p:pic>
      <p:graphicFrame>
        <p:nvGraphicFramePr>
          <p:cNvPr id="6" name="CaixaDeTexto 2">
            <a:extLst>
              <a:ext uri="{FF2B5EF4-FFF2-40B4-BE49-F238E27FC236}">
                <a16:creationId xmlns:a16="http://schemas.microsoft.com/office/drawing/2014/main" id="{5AFF4226-48EE-5FAD-4CAC-2F2CD35B6DB6}"/>
              </a:ext>
            </a:extLst>
          </p:cNvPr>
          <p:cNvGraphicFramePr/>
          <p:nvPr/>
        </p:nvGraphicFramePr>
        <p:xfrm>
          <a:off x="5375636" y="335845"/>
          <a:ext cx="6323028" cy="6186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4260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0F0F1EC-CF5B-63C1-EA60-E7F2CDF8B3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" r="3095" b="-2"/>
          <a:stretch/>
        </p:blipFill>
        <p:spPr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graphicFrame>
        <p:nvGraphicFramePr>
          <p:cNvPr id="22" name="CaixaDeTexto 3">
            <a:extLst>
              <a:ext uri="{FF2B5EF4-FFF2-40B4-BE49-F238E27FC236}">
                <a16:creationId xmlns:a16="http://schemas.microsoft.com/office/drawing/2014/main" id="{AC064F9B-9EDA-7867-0E7A-CECF0C9589AB}"/>
              </a:ext>
            </a:extLst>
          </p:cNvPr>
          <p:cNvGraphicFramePr/>
          <p:nvPr/>
        </p:nvGraphicFramePr>
        <p:xfrm>
          <a:off x="6797004" y="670559"/>
          <a:ext cx="4555782" cy="5445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0427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8A14EB-8D2A-0BB7-4C16-82E3E3189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2000489"/>
            <a:ext cx="4777381" cy="268727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A7FD5AA-33D5-7424-0840-153EFE346104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2. Reação da igreja.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A humanidade plena de Jesus está clara no Novo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Testamento, que fala do corpo físico de Cristo (Lc 24.36-40; Jo 2.21; Hb 10.10) e também da alma e do espírito (Mt 26.38; Lc 23.46).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Essa humanidade de Jesus é igual à nossa (Hb 2.14,17 — NTLH).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A diferença é a sua impecabilidade. De modo que Ele é o verdadeiro homem (1 Tm 2.5).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O Apolinarianismo foi declarado heresia no Concílio da Calcedônia em 451.</a:t>
            </a:r>
          </a:p>
        </p:txBody>
      </p:sp>
    </p:spTree>
    <p:extLst>
      <p:ext uri="{BB962C8B-B14F-4D97-AF65-F5344CB8AC3E}">
        <p14:creationId xmlns:p14="http://schemas.microsoft.com/office/powerpoint/2010/main" val="704094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28D661A-3AC1-6D30-ED98-C6F4E109D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" y="1729685"/>
            <a:ext cx="5628018" cy="31657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5712E18-0867-D7EB-2506-47AB4121771D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3. </a:t>
            </a:r>
            <a:r>
              <a:rPr lang="en-US" sz="1500" dirty="0" err="1"/>
              <a:t>Monotelismo</a:t>
            </a:r>
            <a:r>
              <a:rPr lang="en-US" sz="15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É a </a:t>
            </a:r>
            <a:r>
              <a:rPr lang="en-US" sz="1500" dirty="0" err="1"/>
              <a:t>doutrina</a:t>
            </a:r>
            <a:r>
              <a:rPr lang="en-US" sz="1500" dirty="0"/>
              <a:t> </a:t>
            </a:r>
            <a:r>
              <a:rPr lang="en-US" sz="1500" dirty="0" err="1"/>
              <a:t>cristológica</a:t>
            </a:r>
            <a:r>
              <a:rPr lang="en-US" sz="1500" dirty="0"/>
              <a:t> do </a:t>
            </a:r>
            <a:r>
              <a:rPr lang="en-US" sz="1500" dirty="0" err="1"/>
              <a:t>patriarca</a:t>
            </a:r>
            <a:r>
              <a:rPr lang="en-US" sz="1500" dirty="0"/>
              <a:t> Sérgio de </a:t>
            </a:r>
            <a:r>
              <a:rPr lang="en-US" sz="1500" dirty="0" err="1"/>
              <a:t>Constantinopla</a:t>
            </a:r>
            <a:r>
              <a:rPr lang="en-US" sz="1500" dirty="0"/>
              <a:t>, que </a:t>
            </a:r>
            <a:r>
              <a:rPr lang="en-US" sz="1500" dirty="0" err="1"/>
              <a:t>ensinava</a:t>
            </a:r>
            <a:r>
              <a:rPr lang="en-US" sz="1500" dirty="0"/>
              <a:t> haver </a:t>
            </a:r>
            <a:r>
              <a:rPr lang="en-US" sz="1500" dirty="0" err="1"/>
              <a:t>em</a:t>
            </a:r>
            <a:r>
              <a:rPr lang="en-US" sz="1500" dirty="0"/>
              <a:t> Cristo </a:t>
            </a:r>
            <a:r>
              <a:rPr lang="en-US" sz="1500" dirty="0" err="1"/>
              <a:t>uma</a:t>
            </a:r>
            <a:r>
              <a:rPr lang="en-US" sz="1500" dirty="0"/>
              <a:t> </a:t>
            </a:r>
            <a:r>
              <a:rPr lang="en-US" sz="1500" dirty="0" err="1"/>
              <a:t>só</a:t>
            </a:r>
            <a:r>
              <a:rPr lang="en-US" sz="1500" dirty="0"/>
              <a:t> </a:t>
            </a:r>
            <a:r>
              <a:rPr lang="en-US" sz="1500" dirty="0" err="1"/>
              <a:t>vontade</a:t>
            </a:r>
            <a:r>
              <a:rPr lang="en-US" sz="15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O </a:t>
            </a:r>
            <a:r>
              <a:rPr lang="en-US" sz="1500" dirty="0" err="1"/>
              <a:t>termo</a:t>
            </a:r>
            <a:r>
              <a:rPr lang="en-US" sz="1500" dirty="0"/>
              <a:t> </a:t>
            </a:r>
            <a:r>
              <a:rPr lang="en-US" sz="1500" dirty="0" err="1"/>
              <a:t>vem</a:t>
            </a:r>
            <a:r>
              <a:rPr lang="en-US" sz="1500" dirty="0"/>
              <a:t> de duas </a:t>
            </a:r>
            <a:r>
              <a:rPr lang="en-US" sz="1500" dirty="0" err="1"/>
              <a:t>palavras</a:t>
            </a:r>
            <a:r>
              <a:rPr lang="en-US" sz="1500" dirty="0"/>
              <a:t> </a:t>
            </a:r>
            <a:r>
              <a:rPr lang="en-US" sz="1500" dirty="0" err="1"/>
              <a:t>gregas</a:t>
            </a:r>
            <a:r>
              <a:rPr lang="en-US" sz="1500" dirty="0"/>
              <a:t>, </a:t>
            </a:r>
            <a:r>
              <a:rPr lang="en-US" sz="1500" dirty="0" err="1"/>
              <a:t>monos</a:t>
            </a:r>
            <a:r>
              <a:rPr lang="en-US" sz="1500" dirty="0"/>
              <a:t>, </a:t>
            </a:r>
            <a:r>
              <a:rPr lang="en-US" sz="1500" dirty="0" err="1"/>
              <a:t>único</a:t>
            </a:r>
            <a:r>
              <a:rPr lang="en-US" sz="1500" dirty="0"/>
              <a:t>”,  e </a:t>
            </a:r>
            <a:r>
              <a:rPr lang="en-US" sz="1500" dirty="0" err="1"/>
              <a:t>thelēma</a:t>
            </a:r>
            <a:r>
              <a:rPr lang="en-US" sz="1500" dirty="0"/>
              <a:t>, “</a:t>
            </a:r>
            <a:r>
              <a:rPr lang="en-US" sz="1500" dirty="0" err="1"/>
              <a:t>vontade</a:t>
            </a:r>
            <a:r>
              <a:rPr lang="en-US" sz="1500" dirty="0"/>
              <a:t>, </a:t>
            </a:r>
            <a:r>
              <a:rPr lang="en-US" sz="1500" dirty="0" err="1"/>
              <a:t>desejo</a:t>
            </a:r>
            <a:r>
              <a:rPr lang="en-US" sz="1500" dirty="0"/>
              <a:t>”.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Era </a:t>
            </a:r>
            <a:r>
              <a:rPr lang="en-US" sz="1500" dirty="0" err="1"/>
              <a:t>uma</a:t>
            </a:r>
            <a:r>
              <a:rPr lang="en-US" sz="1500" dirty="0"/>
              <a:t> </a:t>
            </a:r>
            <a:r>
              <a:rPr lang="en-US" sz="1500" dirty="0" err="1"/>
              <a:t>tentativa</a:t>
            </a:r>
            <a:r>
              <a:rPr lang="en-US" sz="1500" dirty="0"/>
              <a:t> de conciliar a </a:t>
            </a:r>
            <a:r>
              <a:rPr lang="en-US" sz="1500" dirty="0" err="1"/>
              <a:t>teologia</a:t>
            </a:r>
            <a:r>
              <a:rPr lang="en-US" sz="1500" dirty="0"/>
              <a:t> </a:t>
            </a:r>
            <a:r>
              <a:rPr lang="en-US" sz="1500" dirty="0" err="1"/>
              <a:t>monofisita</a:t>
            </a:r>
            <a:r>
              <a:rPr lang="en-US" sz="1500" dirty="0"/>
              <a:t> com o Credo de </a:t>
            </a:r>
            <a:r>
              <a:rPr lang="en-US" sz="1500" dirty="0" err="1"/>
              <a:t>Calcedônia</a:t>
            </a:r>
            <a:r>
              <a:rPr lang="en-US" sz="1500" dirty="0"/>
              <a:t>, que </a:t>
            </a:r>
            <a:r>
              <a:rPr lang="en-US" sz="1500" dirty="0" err="1"/>
              <a:t>reafirmava</a:t>
            </a:r>
            <a:r>
              <a:rPr lang="en-US" sz="1500" dirty="0"/>
              <a:t> as duas </a:t>
            </a:r>
            <a:r>
              <a:rPr lang="en-US" sz="1500" dirty="0" err="1"/>
              <a:t>naturezas</a:t>
            </a:r>
            <a:r>
              <a:rPr lang="en-US" sz="1500" dirty="0"/>
              <a:t> </a:t>
            </a:r>
            <a:r>
              <a:rPr lang="en-US" sz="1500" dirty="0" err="1"/>
              <a:t>intactas</a:t>
            </a:r>
            <a:r>
              <a:rPr lang="en-US" sz="1500" dirty="0"/>
              <a:t>, </a:t>
            </a:r>
            <a:r>
              <a:rPr lang="en-US" sz="1500" dirty="0" err="1"/>
              <a:t>separadas</a:t>
            </a:r>
            <a:r>
              <a:rPr lang="en-US" sz="1500" dirty="0"/>
              <a:t> e </a:t>
            </a:r>
            <a:r>
              <a:rPr lang="en-US" sz="1500" dirty="0" err="1"/>
              <a:t>inconfundíveis</a:t>
            </a:r>
            <a:r>
              <a:rPr lang="en-US" sz="1500" dirty="0"/>
              <a:t> </a:t>
            </a:r>
            <a:r>
              <a:rPr lang="en-US" sz="1500" dirty="0" err="1"/>
              <a:t>em</a:t>
            </a:r>
            <a:r>
              <a:rPr lang="en-US" sz="1500" dirty="0"/>
              <a:t> </a:t>
            </a:r>
            <a:r>
              <a:rPr lang="en-US" sz="1500" dirty="0" err="1"/>
              <a:t>uma</a:t>
            </a:r>
            <a:r>
              <a:rPr lang="en-US" sz="1500" dirty="0"/>
              <a:t> </a:t>
            </a:r>
            <a:r>
              <a:rPr lang="en-US" sz="1500" dirty="0" err="1"/>
              <a:t>só</a:t>
            </a:r>
            <a:r>
              <a:rPr lang="en-US" sz="1500" dirty="0"/>
              <a:t> </a:t>
            </a:r>
            <a:r>
              <a:rPr lang="en-US" sz="1500" dirty="0" err="1"/>
              <a:t>pessoa</a:t>
            </a:r>
            <a:r>
              <a:rPr lang="en-US" sz="1500" dirty="0"/>
              <a:t>, </a:t>
            </a:r>
            <a:r>
              <a:rPr lang="en-US" sz="1500" dirty="0" err="1"/>
              <a:t>em</a:t>
            </a:r>
            <a:r>
              <a:rPr lang="en-US" sz="1500" dirty="0"/>
              <a:t> Jesus.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81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Uma imagem com texto, captura de ecrã, pessoa&#10;&#10;Descrição gerada automaticamente">
            <a:extLst>
              <a:ext uri="{FF2B5EF4-FFF2-40B4-BE49-F238E27FC236}">
                <a16:creationId xmlns:a16="http://schemas.microsoft.com/office/drawing/2014/main" id="{E2DAE21D-175E-3454-F284-97441DDF9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95" y="2933321"/>
            <a:ext cx="5150277" cy="289703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FDD4B21-1275-BD59-0CEC-BA463614B0D2}"/>
              </a:ext>
            </a:extLst>
          </p:cNvPr>
          <p:cNvSpPr txBox="1"/>
          <p:nvPr/>
        </p:nvSpPr>
        <p:spPr>
          <a:xfrm>
            <a:off x="6406429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O </a:t>
            </a:r>
            <a:r>
              <a:rPr lang="en-US" sz="1300" dirty="0" err="1"/>
              <a:t>Terceiro</a:t>
            </a:r>
            <a:r>
              <a:rPr lang="en-US" sz="1300" dirty="0"/>
              <a:t> </a:t>
            </a:r>
            <a:r>
              <a:rPr lang="en-US" sz="1300" dirty="0" err="1"/>
              <a:t>Concílio</a:t>
            </a:r>
            <a:r>
              <a:rPr lang="en-US" sz="1300" dirty="0"/>
              <a:t> de </a:t>
            </a:r>
            <a:r>
              <a:rPr lang="en-US" sz="1300" dirty="0" err="1"/>
              <a:t>Constantinopla</a:t>
            </a:r>
            <a:r>
              <a:rPr lang="en-US" sz="1300" dirty="0"/>
              <a:t> </a:t>
            </a:r>
            <a:r>
              <a:rPr lang="en-US" sz="1300" dirty="0" err="1"/>
              <a:t>em</a:t>
            </a:r>
            <a:r>
              <a:rPr lang="en-US" sz="1300" dirty="0"/>
              <a:t> 681 </a:t>
            </a:r>
            <a:r>
              <a:rPr lang="en-US" sz="1300" dirty="0" err="1"/>
              <a:t>considerou</a:t>
            </a:r>
            <a:r>
              <a:rPr lang="en-US" sz="1300" dirty="0"/>
              <a:t> o </a:t>
            </a:r>
            <a:r>
              <a:rPr lang="en-US" sz="1300" dirty="0" err="1"/>
              <a:t>monotelismo</a:t>
            </a:r>
            <a:r>
              <a:rPr lang="en-US" sz="1300" dirty="0"/>
              <a:t> </a:t>
            </a:r>
            <a:r>
              <a:rPr lang="en-US" sz="1300" dirty="0" err="1"/>
              <a:t>heresia</a:t>
            </a:r>
            <a:r>
              <a:rPr lang="en-US" sz="13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 err="1"/>
              <a:t>Reconhecemos</a:t>
            </a:r>
            <a:r>
              <a:rPr lang="en-US" sz="1300" dirty="0"/>
              <a:t> as </a:t>
            </a:r>
            <a:r>
              <a:rPr lang="en-US" sz="1300" dirty="0" err="1"/>
              <a:t>vontades</a:t>
            </a:r>
            <a:r>
              <a:rPr lang="en-US" sz="1300" dirty="0"/>
              <a:t> de Cristo (Mc 14.36).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É </a:t>
            </a:r>
            <a:r>
              <a:rPr lang="en-US" sz="1300" dirty="0" err="1"/>
              <a:t>evidente</a:t>
            </a:r>
            <a:r>
              <a:rPr lang="en-US" sz="1300" dirty="0"/>
              <a:t> que as </a:t>
            </a:r>
            <a:r>
              <a:rPr lang="en-US" sz="1300" dirty="0" err="1"/>
              <a:t>ações</a:t>
            </a:r>
            <a:r>
              <a:rPr lang="en-US" sz="1300" dirty="0"/>
              <a:t> de Cristo </a:t>
            </a:r>
            <a:r>
              <a:rPr lang="en-US" sz="1300" dirty="0" err="1"/>
              <a:t>como</a:t>
            </a:r>
            <a:r>
              <a:rPr lang="en-US" sz="1300" dirty="0"/>
              <a:t> </a:t>
            </a:r>
            <a:r>
              <a:rPr lang="en-US" sz="1300" dirty="0" err="1"/>
              <a:t>caminhar</a:t>
            </a:r>
            <a:r>
              <a:rPr lang="en-US" sz="1300" dirty="0"/>
              <a:t>, comer, </a:t>
            </a:r>
            <a:r>
              <a:rPr lang="en-US" sz="1300" dirty="0" err="1"/>
              <a:t>beber</a:t>
            </a:r>
            <a:r>
              <a:rPr lang="en-US" sz="1300" dirty="0"/>
              <a:t>, </a:t>
            </a:r>
            <a:r>
              <a:rPr lang="en-US" sz="1300" dirty="0" err="1"/>
              <a:t>interagir</a:t>
            </a:r>
            <a:r>
              <a:rPr lang="en-US" sz="1300" dirty="0"/>
              <a:t> com as </a:t>
            </a:r>
            <a:r>
              <a:rPr lang="en-US" sz="1300" dirty="0" err="1"/>
              <a:t>pessoas</a:t>
            </a:r>
            <a:r>
              <a:rPr lang="en-US" sz="1300" dirty="0"/>
              <a:t> </a:t>
            </a:r>
            <a:r>
              <a:rPr lang="en-US" sz="1300" dirty="0" err="1"/>
              <a:t>são</a:t>
            </a:r>
            <a:r>
              <a:rPr lang="en-US" sz="1300" dirty="0"/>
              <a:t> </a:t>
            </a:r>
            <a:r>
              <a:rPr lang="en-US" sz="1300" dirty="0" err="1"/>
              <a:t>puramente</a:t>
            </a:r>
            <a:r>
              <a:rPr lang="en-US" sz="1300" dirty="0"/>
              <a:t> </a:t>
            </a:r>
            <a:r>
              <a:rPr lang="en-US" sz="1300" dirty="0" err="1"/>
              <a:t>humanas</a:t>
            </a:r>
            <a:r>
              <a:rPr lang="en-US" sz="1300" dirty="0"/>
              <a:t>, mas </a:t>
            </a:r>
            <a:r>
              <a:rPr lang="en-US" sz="1300" dirty="0" err="1"/>
              <a:t>são</a:t>
            </a:r>
            <a:r>
              <a:rPr lang="en-US" sz="1300" dirty="0"/>
              <a:t> </a:t>
            </a:r>
            <a:r>
              <a:rPr lang="en-US" sz="1300" dirty="0" err="1"/>
              <a:t>produzidas</a:t>
            </a:r>
            <a:r>
              <a:rPr lang="en-US" sz="1300" dirty="0"/>
              <a:t> pela </a:t>
            </a:r>
            <a:r>
              <a:rPr lang="en-US" sz="1300" dirty="0" err="1"/>
              <a:t>natureza</a:t>
            </a:r>
            <a:r>
              <a:rPr lang="en-US" sz="1300" dirty="0"/>
              <a:t> </a:t>
            </a:r>
            <a:r>
              <a:rPr lang="en-US" sz="1300" dirty="0" err="1"/>
              <a:t>humana</a:t>
            </a:r>
            <a:r>
              <a:rPr lang="en-US" sz="1300" dirty="0"/>
              <a:t> sob a </a:t>
            </a:r>
            <a:r>
              <a:rPr lang="en-US" sz="1300" dirty="0" err="1"/>
              <a:t>direção</a:t>
            </a:r>
            <a:r>
              <a:rPr lang="en-US" sz="1300" dirty="0"/>
              <a:t> </a:t>
            </a:r>
            <a:r>
              <a:rPr lang="en-US" sz="1300" dirty="0" err="1"/>
              <a:t>divina</a:t>
            </a:r>
            <a:r>
              <a:rPr lang="en-US" sz="13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Ao </a:t>
            </a:r>
            <a:r>
              <a:rPr lang="en-US" sz="1300" dirty="0" err="1"/>
              <a:t>perdoar</a:t>
            </a:r>
            <a:r>
              <a:rPr lang="en-US" sz="1300" dirty="0"/>
              <a:t> </a:t>
            </a:r>
            <a:r>
              <a:rPr lang="en-US" sz="1300" dirty="0" err="1"/>
              <a:t>pecados</a:t>
            </a:r>
            <a:r>
              <a:rPr lang="en-US" sz="1300" dirty="0"/>
              <a:t>, era a </a:t>
            </a:r>
            <a:r>
              <a:rPr lang="en-US" sz="1300" dirty="0" err="1"/>
              <a:t>manifestação</a:t>
            </a:r>
            <a:r>
              <a:rPr lang="en-US" sz="1300" dirty="0"/>
              <a:t> da </a:t>
            </a:r>
            <a:r>
              <a:rPr lang="en-US" sz="1300" dirty="0" err="1"/>
              <a:t>vontade</a:t>
            </a:r>
            <a:r>
              <a:rPr lang="en-US" sz="1300" dirty="0"/>
              <a:t> de Cristo </a:t>
            </a:r>
            <a:r>
              <a:rPr lang="en-US" sz="1300" dirty="0" err="1"/>
              <a:t>na</a:t>
            </a:r>
            <a:r>
              <a:rPr lang="en-US" sz="1300" dirty="0"/>
              <a:t> </a:t>
            </a:r>
            <a:r>
              <a:rPr lang="en-US" sz="1300" dirty="0" err="1"/>
              <a:t>natureza</a:t>
            </a:r>
            <a:r>
              <a:rPr lang="en-US" sz="1300" dirty="0"/>
              <a:t> </a:t>
            </a:r>
            <a:r>
              <a:rPr lang="en-US" sz="1300" dirty="0" err="1"/>
              <a:t>divina</a:t>
            </a:r>
            <a:r>
              <a:rPr lang="en-US" sz="1300" dirty="0"/>
              <a:t> (Lc 5.20-22).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 err="1"/>
              <a:t>Sofrônio</a:t>
            </a:r>
            <a:r>
              <a:rPr lang="en-US" sz="1300" dirty="0"/>
              <a:t>, </a:t>
            </a:r>
            <a:r>
              <a:rPr lang="en-US" sz="1300" dirty="0" err="1"/>
              <a:t>patriarca</a:t>
            </a:r>
            <a:r>
              <a:rPr lang="en-US" sz="1300" dirty="0"/>
              <a:t> de </a:t>
            </a:r>
            <a:r>
              <a:rPr lang="en-US" sz="1300" dirty="0" err="1"/>
              <a:t>Jerusalém</a:t>
            </a:r>
            <a:r>
              <a:rPr lang="en-US" sz="1300" dirty="0"/>
              <a:t>, </a:t>
            </a:r>
            <a:r>
              <a:rPr lang="en-US" sz="1300" dirty="0" err="1"/>
              <a:t>em</a:t>
            </a:r>
            <a:r>
              <a:rPr lang="en-US" sz="1300" dirty="0"/>
              <a:t> 633, </a:t>
            </a:r>
            <a:r>
              <a:rPr lang="en-US" sz="1300" dirty="0" err="1"/>
              <a:t>refutou</a:t>
            </a:r>
            <a:r>
              <a:rPr lang="en-US" sz="1300" dirty="0"/>
              <a:t> o </a:t>
            </a:r>
            <a:r>
              <a:rPr lang="en-US" sz="1300" dirty="0" err="1"/>
              <a:t>monotelismo</a:t>
            </a:r>
            <a:r>
              <a:rPr lang="en-US" sz="1300" dirty="0"/>
              <a:t> </a:t>
            </a:r>
            <a:r>
              <a:rPr lang="en-US" sz="1300" dirty="0" err="1"/>
              <a:t>dizendo</a:t>
            </a:r>
            <a:r>
              <a:rPr lang="en-US" sz="1300" dirty="0"/>
              <a:t> que </a:t>
            </a:r>
            <a:r>
              <a:rPr lang="en-US" sz="1300" dirty="0" err="1"/>
              <a:t>existe</a:t>
            </a:r>
            <a:r>
              <a:rPr lang="en-US" sz="1300" dirty="0"/>
              <a:t> </a:t>
            </a:r>
            <a:r>
              <a:rPr lang="en-US" sz="1300" dirty="0" err="1"/>
              <a:t>em</a:t>
            </a:r>
            <a:r>
              <a:rPr lang="en-US" sz="1300" dirty="0"/>
              <a:t> Jesus duas </a:t>
            </a:r>
            <a:r>
              <a:rPr lang="en-US" sz="1300" dirty="0" err="1"/>
              <a:t>vontades</a:t>
            </a:r>
            <a:r>
              <a:rPr lang="en-US" sz="1300" dirty="0"/>
              <a:t> </a:t>
            </a:r>
            <a:r>
              <a:rPr lang="en-US" sz="1300" dirty="0" err="1"/>
              <a:t>sendo</a:t>
            </a:r>
            <a:r>
              <a:rPr lang="en-US" sz="1300" dirty="0"/>
              <a:t> a </a:t>
            </a:r>
            <a:r>
              <a:rPr lang="en-US" sz="1300" dirty="0" err="1"/>
              <a:t>humana</a:t>
            </a:r>
            <a:r>
              <a:rPr lang="en-US" sz="1300" dirty="0"/>
              <a:t> </a:t>
            </a:r>
            <a:r>
              <a:rPr lang="en-US" sz="1300" dirty="0" err="1"/>
              <a:t>submissa</a:t>
            </a:r>
            <a:r>
              <a:rPr lang="en-US" sz="1300" dirty="0"/>
              <a:t> à </a:t>
            </a:r>
            <a:r>
              <a:rPr lang="en-US" sz="1300" dirty="0" err="1"/>
              <a:t>divina</a:t>
            </a:r>
            <a:r>
              <a:rPr lang="en-US" sz="1300" dirty="0"/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39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F6C7DB6-0704-2C02-A615-61A97995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51566" cy="2895851"/>
          </a:xfrm>
          <a:prstGeom prst="rect">
            <a:avLst/>
          </a:prstGeom>
        </p:spPr>
      </p:pic>
      <p:graphicFrame>
        <p:nvGraphicFramePr>
          <p:cNvPr id="6" name="CaixaDeTexto 2">
            <a:extLst>
              <a:ext uri="{FF2B5EF4-FFF2-40B4-BE49-F238E27FC236}">
                <a16:creationId xmlns:a16="http://schemas.microsoft.com/office/drawing/2014/main" id="{7D897054-7670-D7BA-E1FA-72BF93C85EE6}"/>
              </a:ext>
            </a:extLst>
          </p:cNvPr>
          <p:cNvGraphicFramePr/>
          <p:nvPr/>
        </p:nvGraphicFramePr>
        <p:xfrm>
          <a:off x="5759777" y="469260"/>
          <a:ext cx="6146276" cy="590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4031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39563F-8015-851B-1095-F8DE24CB2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51566" cy="2895851"/>
          </a:xfrm>
          <a:prstGeom prst="rect">
            <a:avLst/>
          </a:prstGeom>
        </p:spPr>
      </p:pic>
      <p:graphicFrame>
        <p:nvGraphicFramePr>
          <p:cNvPr id="8" name="CaixaDeTexto 2">
            <a:extLst>
              <a:ext uri="{FF2B5EF4-FFF2-40B4-BE49-F238E27FC236}">
                <a16:creationId xmlns:a16="http://schemas.microsoft.com/office/drawing/2014/main" id="{B6492C1B-62A7-765B-33F5-5AFDB31E61A2}"/>
              </a:ext>
            </a:extLst>
          </p:cNvPr>
          <p:cNvGraphicFramePr/>
          <p:nvPr/>
        </p:nvGraphicFramePr>
        <p:xfrm>
          <a:off x="5573599" y="415773"/>
          <a:ext cx="6094428" cy="5324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5660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40C30F-AA25-7855-467D-DCF3FBD496E0}"/>
              </a:ext>
            </a:extLst>
          </p:cNvPr>
          <p:cNvSpPr txBox="1"/>
          <p:nvPr/>
        </p:nvSpPr>
        <p:spPr>
          <a:xfrm>
            <a:off x="1979252" y="514281"/>
            <a:ext cx="8233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/>
              <a:t>1. Quais os principais opositores de Jesus com quem Ele debatia?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CD1F03-2AA9-103A-4B68-1AF5D635E885}"/>
              </a:ext>
            </a:extLst>
          </p:cNvPr>
          <p:cNvSpPr txBox="1"/>
          <p:nvPr/>
        </p:nvSpPr>
        <p:spPr>
          <a:xfrm>
            <a:off x="1979253" y="2507216"/>
            <a:ext cx="8233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Os fariseus, os saduceus e os herodianos.</a:t>
            </a:r>
          </a:p>
        </p:txBody>
      </p:sp>
    </p:spTree>
    <p:extLst>
      <p:ext uri="{BB962C8B-B14F-4D97-AF65-F5344CB8AC3E}">
        <p14:creationId xmlns:p14="http://schemas.microsoft.com/office/powerpoint/2010/main" val="3399991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40C30F-AA25-7855-467D-DCF3FBD496E0}"/>
              </a:ext>
            </a:extLst>
          </p:cNvPr>
          <p:cNvSpPr txBox="1"/>
          <p:nvPr/>
        </p:nvSpPr>
        <p:spPr>
          <a:xfrm>
            <a:off x="1979252" y="514281"/>
            <a:ext cx="8233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/>
              <a:t>2. Como sabemos que o Senhor Jesus teve vida social e religiosa?</a:t>
            </a:r>
            <a:endParaRPr lang="pt-PT" sz="36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CD1F03-2AA9-103A-4B68-1AF5D635E885}"/>
              </a:ext>
            </a:extLst>
          </p:cNvPr>
          <p:cNvSpPr txBox="1"/>
          <p:nvPr/>
        </p:nvSpPr>
        <p:spPr>
          <a:xfrm>
            <a:off x="1979253" y="2199305"/>
            <a:ext cx="823349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Ele interagia com as pessoas independentemente de sua condição social e espiritual, “publicanos e pecadores” (</a:t>
            </a:r>
            <a:r>
              <a:rPr lang="pt-PT" sz="3200" b="1" dirty="0" err="1">
                <a:solidFill>
                  <a:srgbClr val="FF0000"/>
                </a:solidFill>
              </a:rPr>
              <a:t>Mt</a:t>
            </a:r>
            <a:r>
              <a:rPr lang="pt-PT" sz="3200" b="1" dirty="0">
                <a:solidFill>
                  <a:srgbClr val="FF0000"/>
                </a:solidFill>
              </a:rPr>
              <a:t> 9.10, 11), “fariseus” e “a mulher pecadora” (</a:t>
            </a:r>
            <a:r>
              <a:rPr lang="pt-PT" sz="3200" b="1" dirty="0" err="1">
                <a:solidFill>
                  <a:srgbClr val="FF0000"/>
                </a:solidFill>
              </a:rPr>
              <a:t>Lc</a:t>
            </a:r>
            <a:r>
              <a:rPr lang="pt-PT" sz="3200" b="1" dirty="0">
                <a:solidFill>
                  <a:srgbClr val="FF0000"/>
                </a:solidFill>
              </a:rPr>
              <a:t> 7.37-39) e a mulher samaritana (</a:t>
            </a:r>
            <a:r>
              <a:rPr lang="pt-PT" sz="3200" b="1" dirty="0" err="1">
                <a:solidFill>
                  <a:srgbClr val="FF0000"/>
                </a:solidFill>
              </a:rPr>
              <a:t>Jo</a:t>
            </a:r>
            <a:r>
              <a:rPr lang="pt-PT" sz="3200" b="1" dirty="0">
                <a:solidFill>
                  <a:srgbClr val="FF0000"/>
                </a:solidFill>
              </a:rPr>
              <a:t> 4.9-15).</a:t>
            </a:r>
          </a:p>
        </p:txBody>
      </p:sp>
    </p:spTree>
    <p:extLst>
      <p:ext uri="{BB962C8B-B14F-4D97-AF65-F5344CB8AC3E}">
        <p14:creationId xmlns:p14="http://schemas.microsoft.com/office/powerpoint/2010/main" val="1598897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40C30F-AA25-7855-467D-DCF3FBD496E0}"/>
              </a:ext>
            </a:extLst>
          </p:cNvPr>
          <p:cNvSpPr txBox="1"/>
          <p:nvPr/>
        </p:nvSpPr>
        <p:spPr>
          <a:xfrm>
            <a:off x="1979252" y="514281"/>
            <a:ext cx="8233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/>
              <a:t>3. O que ensinam as doutrinas apolinarianista e monotelista?</a:t>
            </a:r>
            <a:endParaRPr lang="pt-PT" sz="36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CD1F03-2AA9-103A-4B68-1AF5D635E885}"/>
              </a:ext>
            </a:extLst>
          </p:cNvPr>
          <p:cNvSpPr txBox="1"/>
          <p:nvPr/>
        </p:nvSpPr>
        <p:spPr>
          <a:xfrm>
            <a:off x="1979253" y="2199305"/>
            <a:ext cx="82334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>
                <a:solidFill>
                  <a:srgbClr val="FF0000"/>
                </a:solidFill>
              </a:rPr>
              <a:t>O Apolinarismo é a doutrina que nega que Jesus encarnado teve espírito humano. O Monotelismo é a doutrina cristológica do patriarca Sérgio de Constantinopla, que ensinava haver em Cristo uma só vontade.</a:t>
            </a:r>
            <a:endParaRPr lang="pt-P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14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40C30F-AA25-7855-467D-DCF3FBD496E0}"/>
              </a:ext>
            </a:extLst>
          </p:cNvPr>
          <p:cNvSpPr txBox="1"/>
          <p:nvPr/>
        </p:nvSpPr>
        <p:spPr>
          <a:xfrm>
            <a:off x="1979252" y="514281"/>
            <a:ext cx="82334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/>
              <a:t>4. Quais concílios declararam heresias o Apolinarianismo e o Monotelismo?</a:t>
            </a:r>
            <a:endParaRPr lang="pt-PT" sz="36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CD1F03-2AA9-103A-4B68-1AF5D635E885}"/>
              </a:ext>
            </a:extLst>
          </p:cNvPr>
          <p:cNvSpPr txBox="1"/>
          <p:nvPr/>
        </p:nvSpPr>
        <p:spPr>
          <a:xfrm>
            <a:off x="1979253" y="2871109"/>
            <a:ext cx="82334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>
                <a:solidFill>
                  <a:srgbClr val="FF0000"/>
                </a:solidFill>
              </a:rPr>
              <a:t>No Concílio da Calcedônia em 451 e o Terceiro Concílio de Constantinopla em 681, respectivamente.</a:t>
            </a:r>
            <a:endParaRPr lang="pt-P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67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40C30F-AA25-7855-467D-DCF3FBD496E0}"/>
              </a:ext>
            </a:extLst>
          </p:cNvPr>
          <p:cNvSpPr txBox="1"/>
          <p:nvPr/>
        </p:nvSpPr>
        <p:spPr>
          <a:xfrm>
            <a:off x="1979252" y="514281"/>
            <a:ext cx="8233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/>
              <a:t>5. Como os Evangelhos apresentam Jesus?</a:t>
            </a:r>
            <a:endParaRPr lang="pt-PT" sz="3600" b="1" i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CD1F03-2AA9-103A-4B68-1AF5D635E885}"/>
              </a:ext>
            </a:extLst>
          </p:cNvPr>
          <p:cNvSpPr txBox="1"/>
          <p:nvPr/>
        </p:nvSpPr>
        <p:spPr>
          <a:xfrm>
            <a:off x="1979253" y="2397948"/>
            <a:ext cx="823349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Os Evangelhos não mostram um Jesus estranho em sua comunidade e muito menos um forasteiro (</a:t>
            </a:r>
            <a:r>
              <a:rPr lang="pt-PT" sz="3200" b="1" dirty="0" err="1">
                <a:solidFill>
                  <a:srgbClr val="FF0000"/>
                </a:solidFill>
              </a:rPr>
              <a:t>Mt</a:t>
            </a:r>
            <a:r>
              <a:rPr lang="pt-PT" sz="3200" b="1" dirty="0">
                <a:solidFill>
                  <a:srgbClr val="FF0000"/>
                </a:solidFill>
              </a:rPr>
              <a:t> 13.55-57; </a:t>
            </a:r>
            <a:r>
              <a:rPr lang="pt-PT" sz="3200" b="1" dirty="0" err="1">
                <a:solidFill>
                  <a:srgbClr val="FF0000"/>
                </a:solidFill>
              </a:rPr>
              <a:t>Jo</a:t>
            </a:r>
            <a:r>
              <a:rPr lang="pt-PT" sz="3200" b="1" dirty="0">
                <a:solidFill>
                  <a:srgbClr val="FF0000"/>
                </a:solidFill>
              </a:rPr>
              <a:t> 7.15, 27, 41, 42).****</a:t>
            </a:r>
          </a:p>
        </p:txBody>
      </p:sp>
    </p:spTree>
    <p:extLst>
      <p:ext uri="{BB962C8B-B14F-4D97-AF65-F5344CB8AC3E}">
        <p14:creationId xmlns:p14="http://schemas.microsoft.com/office/powerpoint/2010/main" val="2924346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1904</Words>
  <Application>Microsoft Office PowerPoint</Application>
  <PresentationFormat>Ecrã Panorâmico</PresentationFormat>
  <Paragraphs>128</Paragraphs>
  <Slides>23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Dilvane Zanardine</dc:creator>
  <cp:lastModifiedBy>Dilvane Zanardine</cp:lastModifiedBy>
  <cp:revision>3</cp:revision>
  <dcterms:created xsi:type="dcterms:W3CDTF">2025-02-18T11:47:37Z</dcterms:created>
  <dcterms:modified xsi:type="dcterms:W3CDTF">2025-02-19T11:42:57Z</dcterms:modified>
</cp:coreProperties>
</file>