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24326850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6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demar junior" userId="ff16322455467dd6" providerId="LiveId" clId="{458CF711-B8EF-40AE-B80A-9322DD34EA82}"/>
    <pc:docChg chg="custSel addSld delSld modSld sldOrd modMainMaster">
      <pc:chgData name="valdemar junior" userId="ff16322455467dd6" providerId="LiveId" clId="{458CF711-B8EF-40AE-B80A-9322DD34EA82}" dt="2018-11-23T09:49:38.373" v="4421"/>
      <pc:docMkLst>
        <pc:docMk/>
      </pc:docMkLst>
      <pc:sldChg chg="addSp modSp ord modTransition modAnim">
        <pc:chgData name="valdemar junior" userId="ff16322455467dd6" providerId="LiveId" clId="{458CF711-B8EF-40AE-B80A-9322DD34EA82}" dt="2018-11-23T09:49:38.373" v="4421"/>
        <pc:sldMkLst>
          <pc:docMk/>
          <pc:sldMk cId="3650042693" sldId="256"/>
        </pc:sldMkLst>
        <pc:spChg chg="mod">
          <ac:chgData name="valdemar junior" userId="ff16322455467dd6" providerId="LiveId" clId="{458CF711-B8EF-40AE-B80A-9322DD34EA82}" dt="2018-11-22T10:50:16.035" v="4417" actId="1076"/>
          <ac:spMkLst>
            <pc:docMk/>
            <pc:sldMk cId="3650042693" sldId="256"/>
            <ac:spMk id="4" creationId="{8BF567A0-34F4-4012-97B1-2D5C2E92B0C8}"/>
          </ac:spMkLst>
        </pc:spChg>
        <pc:spChg chg="mod">
          <ac:chgData name="valdemar junior" userId="ff16322455467dd6" providerId="LiveId" clId="{458CF711-B8EF-40AE-B80A-9322DD34EA82}" dt="2018-11-22T10:50:51.370" v="4419" actId="1076"/>
          <ac:spMkLst>
            <pc:docMk/>
            <pc:sldMk cId="3650042693" sldId="256"/>
            <ac:spMk id="5" creationId="{400F4CE5-D945-40EE-88B6-18704B0A01B4}"/>
          </ac:spMkLst>
        </pc:spChg>
        <pc:spChg chg="mod">
          <ac:chgData name="valdemar junior" userId="ff16322455467dd6" providerId="LiveId" clId="{458CF711-B8EF-40AE-B80A-9322DD34EA82}" dt="2018-11-22T10:51:03.977" v="4420" actId="1076"/>
          <ac:spMkLst>
            <pc:docMk/>
            <pc:sldMk cId="3650042693" sldId="256"/>
            <ac:spMk id="6" creationId="{68403EED-76E3-4732-A9C5-BBB21ED226BD}"/>
          </ac:spMkLst>
        </pc:spChg>
        <pc:spChg chg="mod">
          <ac:chgData name="valdemar junior" userId="ff16322455467dd6" providerId="LiveId" clId="{458CF711-B8EF-40AE-B80A-9322DD34EA82}" dt="2018-11-19T16:48:15.711" v="142" actId="1076"/>
          <ac:spMkLst>
            <pc:docMk/>
            <pc:sldMk cId="3650042693" sldId="256"/>
            <ac:spMk id="7" creationId="{A922BE40-1D6D-479C-805B-C314B7C9494C}"/>
          </ac:spMkLst>
        </pc:spChg>
        <pc:spChg chg="mod">
          <ac:chgData name="valdemar junior" userId="ff16322455467dd6" providerId="LiveId" clId="{458CF711-B8EF-40AE-B80A-9322DD34EA82}" dt="2018-11-19T16:48:15.711" v="142" actId="1076"/>
          <ac:spMkLst>
            <pc:docMk/>
            <pc:sldMk cId="3650042693" sldId="256"/>
            <ac:spMk id="8" creationId="{FF3F05E9-187D-405D-9C85-514CD10C34CF}"/>
          </ac:spMkLst>
        </pc:spChg>
        <pc:picChg chg="add mod">
          <ac:chgData name="valdemar junior" userId="ff16322455467dd6" providerId="LiveId" clId="{458CF711-B8EF-40AE-B80A-9322DD34EA82}" dt="2018-11-22T10:47:22.266" v="4409" actId="1076"/>
          <ac:picMkLst>
            <pc:docMk/>
            <pc:sldMk cId="3650042693" sldId="256"/>
            <ac:picMk id="3" creationId="{2F6ECF92-C506-408C-80A7-03E18775C8EC}"/>
          </ac:picMkLst>
        </pc:picChg>
        <pc:picChg chg="mod">
          <ac:chgData name="valdemar junior" userId="ff16322455467dd6" providerId="LiveId" clId="{458CF711-B8EF-40AE-B80A-9322DD34EA82}" dt="2018-11-19T16:48:15.711" v="142" actId="1076"/>
          <ac:picMkLst>
            <pc:docMk/>
            <pc:sldMk cId="3650042693" sldId="256"/>
            <ac:picMk id="9" creationId="{C0F13B46-45FB-4F3F-8AE2-FF70E0458F09}"/>
          </ac:picMkLst>
        </pc:picChg>
      </pc:sldChg>
      <pc:sldChg chg="addSp delSp modSp add modTransition modAnim">
        <pc:chgData name="valdemar junior" userId="ff16322455467dd6" providerId="LiveId" clId="{458CF711-B8EF-40AE-B80A-9322DD34EA82}" dt="2018-11-22T10:21:14.383" v="4370" actId="1076"/>
        <pc:sldMkLst>
          <pc:docMk/>
          <pc:sldMk cId="1474122415" sldId="258"/>
        </pc:sldMkLst>
        <pc:spChg chg="del">
          <ac:chgData name="valdemar junior" userId="ff16322455467dd6" providerId="LiveId" clId="{458CF711-B8EF-40AE-B80A-9322DD34EA82}" dt="2018-11-19T16:56:48.252" v="147" actId="403"/>
          <ac:spMkLst>
            <pc:docMk/>
            <pc:sldMk cId="1474122415" sldId="258"/>
            <ac:spMk id="2" creationId="{75CB422A-A384-4458-A6D7-EFB640249FE6}"/>
          </ac:spMkLst>
        </pc:spChg>
        <pc:spChg chg="del">
          <ac:chgData name="valdemar junior" userId="ff16322455467dd6" providerId="LiveId" clId="{458CF711-B8EF-40AE-B80A-9322DD34EA82}" dt="2018-11-19T16:56:39.937" v="146" actId="403"/>
          <ac:spMkLst>
            <pc:docMk/>
            <pc:sldMk cId="1474122415" sldId="258"/>
            <ac:spMk id="3" creationId="{D03EBAA6-CF5C-47D0-B0B0-820185DCBE8C}"/>
          </ac:spMkLst>
        </pc:spChg>
        <pc:spChg chg="add mod">
          <ac:chgData name="valdemar junior" userId="ff16322455467dd6" providerId="LiveId" clId="{458CF711-B8EF-40AE-B80A-9322DD34EA82}" dt="2018-11-19T17:00:05.149" v="163" actId="13926"/>
          <ac:spMkLst>
            <pc:docMk/>
            <pc:sldMk cId="1474122415" sldId="258"/>
            <ac:spMk id="4" creationId="{9060136F-9649-481C-A095-6E2DCF1AE47E}"/>
          </ac:spMkLst>
        </pc:spChg>
        <pc:spChg chg="add mod">
          <ac:chgData name="valdemar junior" userId="ff16322455467dd6" providerId="LiveId" clId="{458CF711-B8EF-40AE-B80A-9322DD34EA82}" dt="2018-11-19T17:04:10.077" v="191" actId="403"/>
          <ac:spMkLst>
            <pc:docMk/>
            <pc:sldMk cId="1474122415" sldId="258"/>
            <ac:spMk id="5" creationId="{140B628C-CFCD-4EA5-A65B-BF763DF14216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1:22.256" v="4372" actId="1076"/>
        <pc:sldMkLst>
          <pc:docMk/>
          <pc:sldMk cId="3763160689" sldId="259"/>
        </pc:sldMkLst>
        <pc:spChg chg="del">
          <ac:chgData name="valdemar junior" userId="ff16322455467dd6" providerId="LiveId" clId="{458CF711-B8EF-40AE-B80A-9322DD34EA82}" dt="2018-11-19T17:04:31.139" v="193" actId="20577"/>
          <ac:spMkLst>
            <pc:docMk/>
            <pc:sldMk cId="3763160689" sldId="259"/>
            <ac:spMk id="2" creationId="{BA46E5BD-3507-4424-8581-76834E5A20FA}"/>
          </ac:spMkLst>
        </pc:spChg>
        <pc:spChg chg="del">
          <ac:chgData name="valdemar junior" userId="ff16322455467dd6" providerId="LiveId" clId="{458CF711-B8EF-40AE-B80A-9322DD34EA82}" dt="2018-11-19T17:04:36.279" v="194" actId="20577"/>
          <ac:spMkLst>
            <pc:docMk/>
            <pc:sldMk cId="3763160689" sldId="259"/>
            <ac:spMk id="3" creationId="{DC4A4B68-35CA-4D7C-8CFB-6217959C73C3}"/>
          </ac:spMkLst>
        </pc:spChg>
        <pc:spChg chg="add mod">
          <ac:chgData name="valdemar junior" userId="ff16322455467dd6" providerId="LiveId" clId="{458CF711-B8EF-40AE-B80A-9322DD34EA82}" dt="2018-11-22T09:52:25.820" v="4142" actId="403"/>
          <ac:spMkLst>
            <pc:docMk/>
            <pc:sldMk cId="3763160689" sldId="259"/>
            <ac:spMk id="4" creationId="{A0A5C830-EBC9-486B-81A8-61387D2B7034}"/>
          </ac:spMkLst>
        </pc:spChg>
        <pc:spChg chg="add mod">
          <ac:chgData name="valdemar junior" userId="ff16322455467dd6" providerId="LiveId" clId="{458CF711-B8EF-40AE-B80A-9322DD34EA82}" dt="2018-11-22T09:52:10.529" v="4140" actId="403"/>
          <ac:spMkLst>
            <pc:docMk/>
            <pc:sldMk cId="3763160689" sldId="259"/>
            <ac:spMk id="5" creationId="{6D1ABCE4-9DB2-4665-8478-E5E43274BB66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1:29.350" v="4374" actId="1076"/>
        <pc:sldMkLst>
          <pc:docMk/>
          <pc:sldMk cId="4270514271" sldId="260"/>
        </pc:sldMkLst>
        <pc:spChg chg="del">
          <ac:chgData name="valdemar junior" userId="ff16322455467dd6" providerId="LiveId" clId="{458CF711-B8EF-40AE-B80A-9322DD34EA82}" dt="2018-11-19T17:18:33.561" v="548" actId="1076"/>
          <ac:spMkLst>
            <pc:docMk/>
            <pc:sldMk cId="4270514271" sldId="260"/>
            <ac:spMk id="2" creationId="{2F6C4F31-C0C2-4B1A-AB6A-F6D366B5F726}"/>
          </ac:spMkLst>
        </pc:spChg>
        <pc:spChg chg="del">
          <ac:chgData name="valdemar junior" userId="ff16322455467dd6" providerId="LiveId" clId="{458CF711-B8EF-40AE-B80A-9322DD34EA82}" dt="2018-11-19T17:18:39.473" v="549" actId="1076"/>
          <ac:spMkLst>
            <pc:docMk/>
            <pc:sldMk cId="4270514271" sldId="260"/>
            <ac:spMk id="3" creationId="{4DAB0C1E-21A9-41F5-9922-F284F185DF9B}"/>
          </ac:spMkLst>
        </pc:spChg>
        <pc:spChg chg="add mod">
          <ac:chgData name="valdemar junior" userId="ff16322455467dd6" providerId="LiveId" clId="{458CF711-B8EF-40AE-B80A-9322DD34EA82}" dt="2018-11-19T17:25:02.004" v="629" actId="20577"/>
          <ac:spMkLst>
            <pc:docMk/>
            <pc:sldMk cId="4270514271" sldId="260"/>
            <ac:spMk id="4" creationId="{478DD169-FFAE-496F-880E-4504A443A6CB}"/>
          </ac:spMkLst>
        </pc:spChg>
        <pc:spChg chg="add mod">
          <ac:chgData name="valdemar junior" userId="ff16322455467dd6" providerId="LiveId" clId="{458CF711-B8EF-40AE-B80A-9322DD34EA82}" dt="2018-11-19T17:26:10.232" v="630" actId="1076"/>
          <ac:spMkLst>
            <pc:docMk/>
            <pc:sldMk cId="4270514271" sldId="260"/>
            <ac:spMk id="5" creationId="{6B633593-6E5F-4C34-A9AF-5A48B16E73E3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1:41.550" v="4377" actId="1076"/>
        <pc:sldMkLst>
          <pc:docMk/>
          <pc:sldMk cId="1851528274" sldId="261"/>
        </pc:sldMkLst>
        <pc:spChg chg="del">
          <ac:chgData name="valdemar junior" userId="ff16322455467dd6" providerId="LiveId" clId="{458CF711-B8EF-40AE-B80A-9322DD34EA82}" dt="2018-11-19T17:27:04.506" v="632" actId="1076"/>
          <ac:spMkLst>
            <pc:docMk/>
            <pc:sldMk cId="1851528274" sldId="261"/>
            <ac:spMk id="2" creationId="{4AD4249F-B5EB-47DD-8087-F73584EBD565}"/>
          </ac:spMkLst>
        </pc:spChg>
        <pc:spChg chg="del">
          <ac:chgData name="valdemar junior" userId="ff16322455467dd6" providerId="LiveId" clId="{458CF711-B8EF-40AE-B80A-9322DD34EA82}" dt="2018-11-19T17:27:09.622" v="633" actId="1076"/>
          <ac:spMkLst>
            <pc:docMk/>
            <pc:sldMk cId="1851528274" sldId="261"/>
            <ac:spMk id="3" creationId="{1C511ADF-0902-4D9C-ADD6-ADBC59C344C5}"/>
          </ac:spMkLst>
        </pc:spChg>
        <pc:spChg chg="add mod">
          <ac:chgData name="valdemar junior" userId="ff16322455467dd6" providerId="LiveId" clId="{458CF711-B8EF-40AE-B80A-9322DD34EA82}" dt="2018-11-19T17:45:06.458" v="794" actId="1076"/>
          <ac:spMkLst>
            <pc:docMk/>
            <pc:sldMk cId="1851528274" sldId="261"/>
            <ac:spMk id="4" creationId="{B20F8734-6AA1-4C73-8C88-D98EF229652D}"/>
          </ac:spMkLst>
        </pc:spChg>
        <pc:spChg chg="add mod">
          <ac:chgData name="valdemar junior" userId="ff16322455467dd6" providerId="LiveId" clId="{458CF711-B8EF-40AE-B80A-9322DD34EA82}" dt="2018-11-19T17:45:35.082" v="798" actId="1076"/>
          <ac:spMkLst>
            <pc:docMk/>
            <pc:sldMk cId="1851528274" sldId="261"/>
            <ac:spMk id="5" creationId="{EE3DFE8B-41E2-4570-A144-DF6F57C355DC}"/>
          </ac:spMkLst>
        </pc:spChg>
        <pc:spChg chg="add mod">
          <ac:chgData name="valdemar junior" userId="ff16322455467dd6" providerId="LiveId" clId="{458CF711-B8EF-40AE-B80A-9322DD34EA82}" dt="2018-11-19T17:45:28.426" v="797" actId="1076"/>
          <ac:spMkLst>
            <pc:docMk/>
            <pc:sldMk cId="1851528274" sldId="261"/>
            <ac:spMk id="6" creationId="{86E658FC-809C-41BA-940A-BEA43606403B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1:53.234" v="4381" actId="1076"/>
        <pc:sldMkLst>
          <pc:docMk/>
          <pc:sldMk cId="2759460860" sldId="262"/>
        </pc:sldMkLst>
        <pc:spChg chg="del">
          <ac:chgData name="valdemar junior" userId="ff16322455467dd6" providerId="LiveId" clId="{458CF711-B8EF-40AE-B80A-9322DD34EA82}" dt="2018-11-19T17:47:48.427" v="805" actId="1076"/>
          <ac:spMkLst>
            <pc:docMk/>
            <pc:sldMk cId="2759460860" sldId="262"/>
            <ac:spMk id="2" creationId="{77A27F86-7BE5-4BFD-828F-5155608A80FD}"/>
          </ac:spMkLst>
        </pc:spChg>
        <pc:spChg chg="del">
          <ac:chgData name="valdemar junior" userId="ff16322455467dd6" providerId="LiveId" clId="{458CF711-B8EF-40AE-B80A-9322DD34EA82}" dt="2018-11-19T17:47:45.220" v="804" actId="1076"/>
          <ac:spMkLst>
            <pc:docMk/>
            <pc:sldMk cId="2759460860" sldId="262"/>
            <ac:spMk id="3" creationId="{B7EB50D6-244C-4376-8E44-A6766AC6AF66}"/>
          </ac:spMkLst>
        </pc:spChg>
        <pc:spChg chg="add mod">
          <ac:chgData name="valdemar junior" userId="ff16322455467dd6" providerId="LiveId" clId="{458CF711-B8EF-40AE-B80A-9322DD34EA82}" dt="2018-11-19T17:49:27.386" v="845" actId="14100"/>
          <ac:spMkLst>
            <pc:docMk/>
            <pc:sldMk cId="2759460860" sldId="262"/>
            <ac:spMk id="4" creationId="{D61FD179-4CD3-43BB-B9D9-51CF55064D7A}"/>
          </ac:spMkLst>
        </pc:spChg>
        <pc:spChg chg="add mod">
          <ac:chgData name="valdemar junior" userId="ff16322455467dd6" providerId="LiveId" clId="{458CF711-B8EF-40AE-B80A-9322DD34EA82}" dt="2018-11-19T18:02:14.876" v="1220" actId="1076"/>
          <ac:spMkLst>
            <pc:docMk/>
            <pc:sldMk cId="2759460860" sldId="262"/>
            <ac:spMk id="5" creationId="{BCD28B92-ACC5-49A3-ACC8-A126EA4B215C}"/>
          </ac:spMkLst>
        </pc:spChg>
        <pc:spChg chg="add mod">
          <ac:chgData name="valdemar junior" userId="ff16322455467dd6" providerId="LiveId" clId="{458CF711-B8EF-40AE-B80A-9322DD34EA82}" dt="2018-11-19T18:02:04.004" v="1219" actId="1076"/>
          <ac:spMkLst>
            <pc:docMk/>
            <pc:sldMk cId="2759460860" sldId="262"/>
            <ac:spMk id="6" creationId="{8D2ED752-7D25-4B06-AD22-ECCF437333DA}"/>
          </ac:spMkLst>
        </pc:spChg>
        <pc:spChg chg="add mod">
          <ac:chgData name="valdemar junior" userId="ff16322455467dd6" providerId="LiveId" clId="{458CF711-B8EF-40AE-B80A-9322DD34EA82}" dt="2018-11-19T18:01:40.612" v="1218" actId="1076"/>
          <ac:spMkLst>
            <pc:docMk/>
            <pc:sldMk cId="2759460860" sldId="262"/>
            <ac:spMk id="7" creationId="{54B2C8B6-F783-4AFB-95DB-11E0289D2EC2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2:09.120" v="4384" actId="1076"/>
        <pc:sldMkLst>
          <pc:docMk/>
          <pc:sldMk cId="2295112591" sldId="263"/>
        </pc:sldMkLst>
        <pc:spChg chg="del">
          <ac:chgData name="valdemar junior" userId="ff16322455467dd6" providerId="LiveId" clId="{458CF711-B8EF-40AE-B80A-9322DD34EA82}" dt="2018-11-19T18:38:29.680" v="1222" actId="20577"/>
          <ac:spMkLst>
            <pc:docMk/>
            <pc:sldMk cId="2295112591" sldId="263"/>
            <ac:spMk id="2" creationId="{8126F907-088E-4748-B800-185723465843}"/>
          </ac:spMkLst>
        </pc:spChg>
        <pc:spChg chg="del">
          <ac:chgData name="valdemar junior" userId="ff16322455467dd6" providerId="LiveId" clId="{458CF711-B8EF-40AE-B80A-9322DD34EA82}" dt="2018-11-19T18:38:34.863" v="1223" actId="20577"/>
          <ac:spMkLst>
            <pc:docMk/>
            <pc:sldMk cId="2295112591" sldId="263"/>
            <ac:spMk id="3" creationId="{B5BFCD4B-7E3A-443C-81E6-6AB483A24278}"/>
          </ac:spMkLst>
        </pc:spChg>
        <pc:spChg chg="add mod">
          <ac:chgData name="valdemar junior" userId="ff16322455467dd6" providerId="LiveId" clId="{458CF711-B8EF-40AE-B80A-9322DD34EA82}" dt="2018-11-19T18:39:39.266" v="1241" actId="14100"/>
          <ac:spMkLst>
            <pc:docMk/>
            <pc:sldMk cId="2295112591" sldId="263"/>
            <ac:spMk id="4" creationId="{102DF423-EC4A-4951-8D3F-7AB790DEC6BF}"/>
          </ac:spMkLst>
        </pc:spChg>
        <pc:spChg chg="add mod">
          <ac:chgData name="valdemar junior" userId="ff16322455467dd6" providerId="LiveId" clId="{458CF711-B8EF-40AE-B80A-9322DD34EA82}" dt="2018-11-19T18:43:30.614" v="1338" actId="20577"/>
          <ac:spMkLst>
            <pc:docMk/>
            <pc:sldMk cId="2295112591" sldId="263"/>
            <ac:spMk id="5" creationId="{678ECAEB-B012-4658-BBA5-C23B798A303A}"/>
          </ac:spMkLst>
        </pc:spChg>
        <pc:spChg chg="add mod">
          <ac:chgData name="valdemar junior" userId="ff16322455467dd6" providerId="LiveId" clId="{458CF711-B8EF-40AE-B80A-9322DD34EA82}" dt="2018-11-19T18:46:35.007" v="1387" actId="20577"/>
          <ac:spMkLst>
            <pc:docMk/>
            <pc:sldMk cId="2295112591" sldId="263"/>
            <ac:spMk id="6" creationId="{7D13218D-E7E2-4F65-A481-70971D5054D9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2:23.304" v="4387" actId="1076"/>
        <pc:sldMkLst>
          <pc:docMk/>
          <pc:sldMk cId="655892757" sldId="264"/>
        </pc:sldMkLst>
        <pc:spChg chg="del">
          <ac:chgData name="valdemar junior" userId="ff16322455467dd6" providerId="LiveId" clId="{458CF711-B8EF-40AE-B80A-9322DD34EA82}" dt="2018-11-19T18:47:07.001" v="1389" actId="1076"/>
          <ac:spMkLst>
            <pc:docMk/>
            <pc:sldMk cId="655892757" sldId="264"/>
            <ac:spMk id="2" creationId="{601C506C-7C4F-44AD-96F1-5EA0A212FEFF}"/>
          </ac:spMkLst>
        </pc:spChg>
        <pc:spChg chg="del">
          <ac:chgData name="valdemar junior" userId="ff16322455467dd6" providerId="LiveId" clId="{458CF711-B8EF-40AE-B80A-9322DD34EA82}" dt="2018-11-19T18:47:12.200" v="1390" actId="1076"/>
          <ac:spMkLst>
            <pc:docMk/>
            <pc:sldMk cId="655892757" sldId="264"/>
            <ac:spMk id="3" creationId="{B182E39F-7044-4358-8FCF-99E6B254ABDD}"/>
          </ac:spMkLst>
        </pc:spChg>
        <pc:spChg chg="add mod">
          <ac:chgData name="valdemar junior" userId="ff16322455467dd6" providerId="LiveId" clId="{458CF711-B8EF-40AE-B80A-9322DD34EA82}" dt="2018-11-19T18:50:24.564" v="1489" actId="14100"/>
          <ac:spMkLst>
            <pc:docMk/>
            <pc:sldMk cId="655892757" sldId="264"/>
            <ac:spMk id="4" creationId="{15746476-5536-4F15-9387-A22DEAB12E24}"/>
          </ac:spMkLst>
        </pc:spChg>
        <pc:spChg chg="add mod">
          <ac:chgData name="valdemar junior" userId="ff16322455467dd6" providerId="LiveId" clId="{458CF711-B8EF-40AE-B80A-9322DD34EA82}" dt="2018-11-19T18:53:42.729" v="1542" actId="20577"/>
          <ac:spMkLst>
            <pc:docMk/>
            <pc:sldMk cId="655892757" sldId="264"/>
            <ac:spMk id="5" creationId="{216843F3-4303-4E2C-82BC-1F3CA36ACD22}"/>
          </ac:spMkLst>
        </pc:spChg>
        <pc:spChg chg="add mod">
          <ac:chgData name="valdemar junior" userId="ff16322455467dd6" providerId="LiveId" clId="{458CF711-B8EF-40AE-B80A-9322DD34EA82}" dt="2018-11-19T18:56:34.081" v="1559" actId="1076"/>
          <ac:spMkLst>
            <pc:docMk/>
            <pc:sldMk cId="655892757" sldId="264"/>
            <ac:spMk id="6" creationId="{CBC7B501-1A9F-4DBC-9C56-D218BB029973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2:30.006" v="4389" actId="1076"/>
        <pc:sldMkLst>
          <pc:docMk/>
          <pc:sldMk cId="3775797449" sldId="265"/>
        </pc:sldMkLst>
        <pc:spChg chg="del">
          <ac:chgData name="valdemar junior" userId="ff16322455467dd6" providerId="LiveId" clId="{458CF711-B8EF-40AE-B80A-9322DD34EA82}" dt="2018-11-19T18:57:10.179" v="1561" actId="1076"/>
          <ac:spMkLst>
            <pc:docMk/>
            <pc:sldMk cId="3775797449" sldId="265"/>
            <ac:spMk id="2" creationId="{D5695D7C-C4D0-4CCC-A4F1-A67A214E3080}"/>
          </ac:spMkLst>
        </pc:spChg>
        <pc:spChg chg="del">
          <ac:chgData name="valdemar junior" userId="ff16322455467dd6" providerId="LiveId" clId="{458CF711-B8EF-40AE-B80A-9322DD34EA82}" dt="2018-11-19T18:57:15.242" v="1562" actId="1076"/>
          <ac:spMkLst>
            <pc:docMk/>
            <pc:sldMk cId="3775797449" sldId="265"/>
            <ac:spMk id="3" creationId="{B774249E-AD7D-4B66-8E16-3EFC2000A313}"/>
          </ac:spMkLst>
        </pc:spChg>
        <pc:spChg chg="add mod">
          <ac:chgData name="valdemar junior" userId="ff16322455467dd6" providerId="LiveId" clId="{458CF711-B8EF-40AE-B80A-9322DD34EA82}" dt="2018-11-19T19:08:10.145" v="1814" actId="403"/>
          <ac:spMkLst>
            <pc:docMk/>
            <pc:sldMk cId="3775797449" sldId="265"/>
            <ac:spMk id="4" creationId="{E6F7F1D8-4814-4314-B03D-7BA2CB9A9A19}"/>
          </ac:spMkLst>
        </pc:spChg>
        <pc:spChg chg="add mod">
          <ac:chgData name="valdemar junior" userId="ff16322455467dd6" providerId="LiveId" clId="{458CF711-B8EF-40AE-B80A-9322DD34EA82}" dt="2018-11-19T19:08:20.156" v="1815" actId="1076"/>
          <ac:spMkLst>
            <pc:docMk/>
            <pc:sldMk cId="3775797449" sldId="265"/>
            <ac:spMk id="5" creationId="{34621D52-298A-4F22-BBAB-E9AB8417C0BA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2:43.088" v="4393" actId="1076"/>
        <pc:sldMkLst>
          <pc:docMk/>
          <pc:sldMk cId="2809181398" sldId="266"/>
        </pc:sldMkLst>
        <pc:spChg chg="del">
          <ac:chgData name="valdemar junior" userId="ff16322455467dd6" providerId="LiveId" clId="{458CF711-B8EF-40AE-B80A-9322DD34EA82}" dt="2018-11-19T19:09:00.220" v="1817" actId="1076"/>
          <ac:spMkLst>
            <pc:docMk/>
            <pc:sldMk cId="2809181398" sldId="266"/>
            <ac:spMk id="2" creationId="{772DE44A-50D6-4384-96C1-BA8DD975BC7F}"/>
          </ac:spMkLst>
        </pc:spChg>
        <pc:spChg chg="del">
          <ac:chgData name="valdemar junior" userId="ff16322455467dd6" providerId="LiveId" clId="{458CF711-B8EF-40AE-B80A-9322DD34EA82}" dt="2018-11-19T19:09:05.124" v="1818" actId="1076"/>
          <ac:spMkLst>
            <pc:docMk/>
            <pc:sldMk cId="2809181398" sldId="266"/>
            <ac:spMk id="3" creationId="{565AF017-270C-47D0-9125-2AA233035061}"/>
          </ac:spMkLst>
        </pc:spChg>
        <pc:spChg chg="add mod">
          <ac:chgData name="valdemar junior" userId="ff16322455467dd6" providerId="LiveId" clId="{458CF711-B8EF-40AE-B80A-9322DD34EA82}" dt="2018-11-19T19:10:46.807" v="1836" actId="20577"/>
          <ac:spMkLst>
            <pc:docMk/>
            <pc:sldMk cId="2809181398" sldId="266"/>
            <ac:spMk id="4" creationId="{9E2B252D-9608-4B8B-8D4E-E624D96F229D}"/>
          </ac:spMkLst>
        </pc:spChg>
        <pc:spChg chg="add mod">
          <ac:chgData name="valdemar junior" userId="ff16322455467dd6" providerId="LiveId" clId="{458CF711-B8EF-40AE-B80A-9322DD34EA82}" dt="2018-11-19T19:13:40.365" v="1940" actId="14100"/>
          <ac:spMkLst>
            <pc:docMk/>
            <pc:sldMk cId="2809181398" sldId="266"/>
            <ac:spMk id="5" creationId="{7C22E4EA-3A2A-4C65-97CF-8780349CADE4}"/>
          </ac:spMkLst>
        </pc:spChg>
        <pc:spChg chg="add mod">
          <ac:chgData name="valdemar junior" userId="ff16322455467dd6" providerId="LiveId" clId="{458CF711-B8EF-40AE-B80A-9322DD34EA82}" dt="2018-11-19T19:22:00.308" v="1973" actId="1076"/>
          <ac:spMkLst>
            <pc:docMk/>
            <pc:sldMk cId="2809181398" sldId="266"/>
            <ac:spMk id="6" creationId="{D6BB2254-8608-4180-B2E9-7D0EC56DD005}"/>
          </ac:spMkLst>
        </pc:spChg>
        <pc:spChg chg="add mod">
          <ac:chgData name="valdemar junior" userId="ff16322455467dd6" providerId="LiveId" clId="{458CF711-B8EF-40AE-B80A-9322DD34EA82}" dt="2018-11-19T19:26:20.972" v="2148" actId="1076"/>
          <ac:spMkLst>
            <pc:docMk/>
            <pc:sldMk cId="2809181398" sldId="266"/>
            <ac:spMk id="7" creationId="{C9985F52-7D30-44AA-90F7-EDFC7CBDFAF7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2:51.820" v="4395" actId="1076"/>
        <pc:sldMkLst>
          <pc:docMk/>
          <pc:sldMk cId="2982964359" sldId="267"/>
        </pc:sldMkLst>
        <pc:spChg chg="del">
          <ac:chgData name="valdemar junior" userId="ff16322455467dd6" providerId="LiveId" clId="{458CF711-B8EF-40AE-B80A-9322DD34EA82}" dt="2018-11-19T19:28:45.768" v="2150" actId="1076"/>
          <ac:spMkLst>
            <pc:docMk/>
            <pc:sldMk cId="2982964359" sldId="267"/>
            <ac:spMk id="2" creationId="{6B3E5724-51F7-4243-A910-D9D6AC7F3D50}"/>
          </ac:spMkLst>
        </pc:spChg>
        <pc:spChg chg="del">
          <ac:chgData name="valdemar junior" userId="ff16322455467dd6" providerId="LiveId" clId="{458CF711-B8EF-40AE-B80A-9322DD34EA82}" dt="2018-11-19T19:28:49.862" v="2151" actId="1076"/>
          <ac:spMkLst>
            <pc:docMk/>
            <pc:sldMk cId="2982964359" sldId="267"/>
            <ac:spMk id="3" creationId="{162B957D-6E4A-4460-ADEF-B21289CFF303}"/>
          </ac:spMkLst>
        </pc:spChg>
        <pc:spChg chg="add mod">
          <ac:chgData name="valdemar junior" userId="ff16322455467dd6" providerId="LiveId" clId="{458CF711-B8EF-40AE-B80A-9322DD34EA82}" dt="2018-11-22T10:00:46.532" v="4143" actId="313"/>
          <ac:spMkLst>
            <pc:docMk/>
            <pc:sldMk cId="2982964359" sldId="267"/>
            <ac:spMk id="4" creationId="{6DCD4679-117F-4475-ABD4-D454A6A94FFA}"/>
          </ac:spMkLst>
        </pc:spChg>
        <pc:spChg chg="add mod">
          <ac:chgData name="valdemar junior" userId="ff16322455467dd6" providerId="LiveId" clId="{458CF711-B8EF-40AE-B80A-9322DD34EA82}" dt="2018-11-19T19:55:27.328" v="2431" actId="1076"/>
          <ac:spMkLst>
            <pc:docMk/>
            <pc:sldMk cId="2982964359" sldId="267"/>
            <ac:spMk id="5" creationId="{A973247B-E421-4878-AD05-1CC69146678D}"/>
          </ac:spMkLst>
        </pc:spChg>
      </pc:sldChg>
      <pc:sldChg chg="addSp delSp modSp add ord modTransition setBg modAnim">
        <pc:chgData name="valdemar junior" userId="ff16322455467dd6" providerId="LiveId" clId="{458CF711-B8EF-40AE-B80A-9322DD34EA82}" dt="2018-11-22T10:10:13.144" v="4324" actId="403"/>
        <pc:sldMkLst>
          <pc:docMk/>
          <pc:sldMk cId="1297770917" sldId="268"/>
        </pc:sldMkLst>
        <pc:spChg chg="del">
          <ac:chgData name="valdemar junior" userId="ff16322455467dd6" providerId="LiveId" clId="{458CF711-B8EF-40AE-B80A-9322DD34EA82}" dt="2018-11-19T20:28:13.551" v="2437" actId="1076"/>
          <ac:spMkLst>
            <pc:docMk/>
            <pc:sldMk cId="1297770917" sldId="268"/>
            <ac:spMk id="2" creationId="{157550DB-BE8C-4503-8035-E608FADE244F}"/>
          </ac:spMkLst>
        </pc:spChg>
        <pc:spChg chg="del">
          <ac:chgData name="valdemar junior" userId="ff16322455467dd6" providerId="LiveId" clId="{458CF711-B8EF-40AE-B80A-9322DD34EA82}" dt="2018-11-19T20:28:20.002" v="2438" actId="1076"/>
          <ac:spMkLst>
            <pc:docMk/>
            <pc:sldMk cId="1297770917" sldId="268"/>
            <ac:spMk id="3" creationId="{4E2AD350-6725-4B10-9EA1-939A7DBA4B7E}"/>
          </ac:spMkLst>
        </pc:spChg>
        <pc:spChg chg="add mod">
          <ac:chgData name="valdemar junior" userId="ff16322455467dd6" providerId="LiveId" clId="{458CF711-B8EF-40AE-B80A-9322DD34EA82}" dt="2018-11-22T10:08:58.944" v="4323" actId="20577"/>
          <ac:spMkLst>
            <pc:docMk/>
            <pc:sldMk cId="1297770917" sldId="268"/>
            <ac:spMk id="4" creationId="{7C9617D1-4DE1-4C48-A461-068279B9AA82}"/>
          </ac:spMkLst>
        </pc:spChg>
        <pc:spChg chg="add mod">
          <ac:chgData name="valdemar junior" userId="ff16322455467dd6" providerId="LiveId" clId="{458CF711-B8EF-40AE-B80A-9322DD34EA82}" dt="2018-11-22T10:08:08.163" v="4307" actId="1076"/>
          <ac:spMkLst>
            <pc:docMk/>
            <pc:sldMk cId="1297770917" sldId="268"/>
            <ac:spMk id="5" creationId="{C6E54FE1-3DF0-487A-AC53-CB37A7482B6A}"/>
          </ac:spMkLst>
        </pc:spChg>
        <pc:spChg chg="add mod">
          <ac:chgData name="valdemar junior" userId="ff16322455467dd6" providerId="LiveId" clId="{458CF711-B8EF-40AE-B80A-9322DD34EA82}" dt="2018-11-22T10:06:03.667" v="4296" actId="1076"/>
          <ac:spMkLst>
            <pc:docMk/>
            <pc:sldMk cId="1297770917" sldId="268"/>
            <ac:spMk id="6" creationId="{390A218C-7E19-4D2C-8592-9AF89864F656}"/>
          </ac:spMkLst>
        </pc:spChg>
        <pc:spChg chg="add mod">
          <ac:chgData name="valdemar junior" userId="ff16322455467dd6" providerId="LiveId" clId="{458CF711-B8EF-40AE-B80A-9322DD34EA82}" dt="2018-11-22T10:10:13.144" v="4324" actId="403"/>
          <ac:spMkLst>
            <pc:docMk/>
            <pc:sldMk cId="1297770917" sldId="268"/>
            <ac:spMk id="7" creationId="{7FADDE67-5DA5-4DBC-B806-3D4FD9302A2F}"/>
          </ac:spMkLst>
        </pc:spChg>
      </pc:sldChg>
      <pc:sldChg chg="addSp delSp modSp add modTransition setBg modAnim">
        <pc:chgData name="valdemar junior" userId="ff16322455467dd6" providerId="LiveId" clId="{458CF711-B8EF-40AE-B80A-9322DD34EA82}" dt="2018-11-22T10:13:02.916" v="4350" actId="20577"/>
        <pc:sldMkLst>
          <pc:docMk/>
          <pc:sldMk cId="1880809498" sldId="269"/>
        </pc:sldMkLst>
        <pc:spChg chg="del">
          <ac:chgData name="valdemar junior" userId="ff16322455467dd6" providerId="LiveId" clId="{458CF711-B8EF-40AE-B80A-9322DD34EA82}" dt="2018-11-19T20:57:16.404" v="3062" actId="13926"/>
          <ac:spMkLst>
            <pc:docMk/>
            <pc:sldMk cId="1880809498" sldId="269"/>
            <ac:spMk id="2" creationId="{6E4A18DC-22CD-4CBC-8595-B4F8848918E4}"/>
          </ac:spMkLst>
        </pc:spChg>
        <pc:spChg chg="del">
          <ac:chgData name="valdemar junior" userId="ff16322455467dd6" providerId="LiveId" clId="{458CF711-B8EF-40AE-B80A-9322DD34EA82}" dt="2018-11-19T20:57:20.931" v="3063" actId="13926"/>
          <ac:spMkLst>
            <pc:docMk/>
            <pc:sldMk cId="1880809498" sldId="269"/>
            <ac:spMk id="3" creationId="{D433889B-B721-4ADB-AF41-421DDB89CC48}"/>
          </ac:spMkLst>
        </pc:spChg>
        <pc:spChg chg="add mod">
          <ac:chgData name="valdemar junior" userId="ff16322455467dd6" providerId="LiveId" clId="{458CF711-B8EF-40AE-B80A-9322DD34EA82}" dt="2018-11-22T10:12:27.850" v="4346" actId="20577"/>
          <ac:spMkLst>
            <pc:docMk/>
            <pc:sldMk cId="1880809498" sldId="269"/>
            <ac:spMk id="4" creationId="{878D30CE-586A-4CE3-9E23-B43F2F6555ED}"/>
          </ac:spMkLst>
        </pc:spChg>
        <pc:spChg chg="add mod">
          <ac:chgData name="valdemar junior" userId="ff16322455467dd6" providerId="LiveId" clId="{458CF711-B8EF-40AE-B80A-9322DD34EA82}" dt="2018-11-22T10:13:02.916" v="4350" actId="20577"/>
          <ac:spMkLst>
            <pc:docMk/>
            <pc:sldMk cId="1880809498" sldId="269"/>
            <ac:spMk id="5" creationId="{55A21678-776E-4C2A-82CE-A9EB8DB0B2A4}"/>
          </ac:spMkLst>
        </pc:spChg>
        <pc:spChg chg="add mod">
          <ac:chgData name="valdemar junior" userId="ff16322455467dd6" providerId="LiveId" clId="{458CF711-B8EF-40AE-B80A-9322DD34EA82}" dt="2018-11-19T21:12:32.689" v="3303" actId="13926"/>
          <ac:spMkLst>
            <pc:docMk/>
            <pc:sldMk cId="1880809498" sldId="269"/>
            <ac:spMk id="6" creationId="{2FB78B72-2EF6-421B-B387-AE8C2B7F872C}"/>
          </ac:spMkLst>
        </pc:spChg>
      </pc:sldChg>
      <pc:sldChg chg="addSp delSp modSp add modTransition setBg modAnim">
        <pc:chgData name="valdemar junior" userId="ff16322455467dd6" providerId="LiveId" clId="{458CF711-B8EF-40AE-B80A-9322DD34EA82}" dt="2018-11-22T10:14:33.304" v="4352" actId="1076"/>
        <pc:sldMkLst>
          <pc:docMk/>
          <pc:sldMk cId="377099764" sldId="270"/>
        </pc:sldMkLst>
        <pc:spChg chg="del">
          <ac:chgData name="valdemar junior" userId="ff16322455467dd6" providerId="LiveId" clId="{458CF711-B8EF-40AE-B80A-9322DD34EA82}" dt="2018-11-19T21:13:48.775" v="3305" actId="13926"/>
          <ac:spMkLst>
            <pc:docMk/>
            <pc:sldMk cId="377099764" sldId="270"/>
            <ac:spMk id="2" creationId="{049FD43A-3598-4D37-881D-6F3B5EDE9CAB}"/>
          </ac:spMkLst>
        </pc:spChg>
        <pc:spChg chg="del">
          <ac:chgData name="valdemar junior" userId="ff16322455467dd6" providerId="LiveId" clId="{458CF711-B8EF-40AE-B80A-9322DD34EA82}" dt="2018-11-19T21:13:54.188" v="3306" actId="13926"/>
          <ac:spMkLst>
            <pc:docMk/>
            <pc:sldMk cId="377099764" sldId="270"/>
            <ac:spMk id="3" creationId="{FBB47B1C-1CA0-4B48-8D3E-14B37F1F2622}"/>
          </ac:spMkLst>
        </pc:spChg>
        <pc:spChg chg="add mod">
          <ac:chgData name="valdemar junior" userId="ff16322455467dd6" providerId="LiveId" clId="{458CF711-B8EF-40AE-B80A-9322DD34EA82}" dt="2018-11-20T12:16:24.245" v="4047" actId="20577"/>
          <ac:spMkLst>
            <pc:docMk/>
            <pc:sldMk cId="377099764" sldId="270"/>
            <ac:spMk id="4" creationId="{CD875CD9-C709-4C88-8F3F-E2EB8EC6BFE4}"/>
          </ac:spMkLst>
        </pc:spChg>
        <pc:spChg chg="add mod">
          <ac:chgData name="valdemar junior" userId="ff16322455467dd6" providerId="LiveId" clId="{458CF711-B8EF-40AE-B80A-9322DD34EA82}" dt="2018-11-19T21:28:37.099" v="3598" actId="13926"/>
          <ac:spMkLst>
            <pc:docMk/>
            <pc:sldMk cId="377099764" sldId="270"/>
            <ac:spMk id="5" creationId="{E3804E1F-A567-4432-9CCC-83877CEC12B0}"/>
          </ac:spMkLst>
        </pc:spChg>
      </pc:sldChg>
      <pc:sldChg chg="addSp delSp modSp add modTransition setBg modAnim">
        <pc:chgData name="valdemar junior" userId="ff16322455467dd6" providerId="LiveId" clId="{458CF711-B8EF-40AE-B80A-9322DD34EA82}" dt="2018-11-22T10:16:24.672" v="4354" actId="1076"/>
        <pc:sldMkLst>
          <pc:docMk/>
          <pc:sldMk cId="2490977477" sldId="271"/>
        </pc:sldMkLst>
        <pc:spChg chg="del">
          <ac:chgData name="valdemar junior" userId="ff16322455467dd6" providerId="LiveId" clId="{458CF711-B8EF-40AE-B80A-9322DD34EA82}" dt="2018-11-19T21:26:32.110" v="3542" actId="13926"/>
          <ac:spMkLst>
            <pc:docMk/>
            <pc:sldMk cId="2490977477" sldId="271"/>
            <ac:spMk id="2" creationId="{2EDD0CBA-7E78-4DD6-AACA-BEA9F9AFF1A2}"/>
          </ac:spMkLst>
        </pc:spChg>
        <pc:spChg chg="del">
          <ac:chgData name="valdemar junior" userId="ff16322455467dd6" providerId="LiveId" clId="{458CF711-B8EF-40AE-B80A-9322DD34EA82}" dt="2018-11-19T21:26:36.468" v="3543" actId="13926"/>
          <ac:spMkLst>
            <pc:docMk/>
            <pc:sldMk cId="2490977477" sldId="271"/>
            <ac:spMk id="3" creationId="{93BC0A87-FDA2-474C-B58D-29015DED6A27}"/>
          </ac:spMkLst>
        </pc:spChg>
        <pc:spChg chg="add mod">
          <ac:chgData name="valdemar junior" userId="ff16322455467dd6" providerId="LiveId" clId="{458CF711-B8EF-40AE-B80A-9322DD34EA82}" dt="2018-11-19T21:34:18.837" v="3684" actId="13926"/>
          <ac:spMkLst>
            <pc:docMk/>
            <pc:sldMk cId="2490977477" sldId="271"/>
            <ac:spMk id="4" creationId="{7902CAD7-98D8-4F63-831D-088F4748AB13}"/>
          </ac:spMkLst>
        </pc:spChg>
        <pc:spChg chg="add mod">
          <ac:chgData name="valdemar junior" userId="ff16322455467dd6" providerId="LiveId" clId="{458CF711-B8EF-40AE-B80A-9322DD34EA82}" dt="2018-11-19T21:34:26.002" v="3685" actId="13926"/>
          <ac:spMkLst>
            <pc:docMk/>
            <pc:sldMk cId="2490977477" sldId="271"/>
            <ac:spMk id="5" creationId="{45DEC682-2FBF-4A1C-AF3D-7DEE8C0923CD}"/>
          </ac:spMkLst>
        </pc:spChg>
      </pc:sldChg>
      <pc:sldChg chg="addSp delSp modSp add modTransition setBg modAnim">
        <pc:chgData name="valdemar junior" userId="ff16322455467dd6" providerId="LiveId" clId="{458CF711-B8EF-40AE-B80A-9322DD34EA82}" dt="2018-11-22T10:19:15.911" v="4356" actId="1076"/>
        <pc:sldMkLst>
          <pc:docMk/>
          <pc:sldMk cId="350089191" sldId="272"/>
        </pc:sldMkLst>
        <pc:spChg chg="del">
          <ac:chgData name="valdemar junior" userId="ff16322455467dd6" providerId="LiveId" clId="{458CF711-B8EF-40AE-B80A-9322DD34EA82}" dt="2018-11-19T21:34:39.369" v="3687" actId="20577"/>
          <ac:spMkLst>
            <pc:docMk/>
            <pc:sldMk cId="350089191" sldId="272"/>
            <ac:spMk id="2" creationId="{B1955F75-35BE-428C-993D-7FF198506FAE}"/>
          </ac:spMkLst>
        </pc:spChg>
        <pc:spChg chg="del">
          <ac:chgData name="valdemar junior" userId="ff16322455467dd6" providerId="LiveId" clId="{458CF711-B8EF-40AE-B80A-9322DD34EA82}" dt="2018-11-19T21:34:43.809" v="3688" actId="20577"/>
          <ac:spMkLst>
            <pc:docMk/>
            <pc:sldMk cId="350089191" sldId="272"/>
            <ac:spMk id="3" creationId="{0AD8A5CE-4327-4AFD-9F98-C7DF8DB4FFA4}"/>
          </ac:spMkLst>
        </pc:spChg>
        <pc:spChg chg="add mod">
          <ac:chgData name="valdemar junior" userId="ff16322455467dd6" providerId="LiveId" clId="{458CF711-B8EF-40AE-B80A-9322DD34EA82}" dt="2018-11-20T12:16:00.206" v="4045" actId="13926"/>
          <ac:spMkLst>
            <pc:docMk/>
            <pc:sldMk cId="350089191" sldId="272"/>
            <ac:spMk id="4" creationId="{A2CEBA78-862D-40BA-AE1D-9C44823C5483}"/>
          </ac:spMkLst>
        </pc:spChg>
        <pc:spChg chg="add mod">
          <ac:chgData name="valdemar junior" userId="ff16322455467dd6" providerId="LiveId" clId="{458CF711-B8EF-40AE-B80A-9322DD34EA82}" dt="2018-11-19T21:38:46.460" v="3767" actId="20577"/>
          <ac:spMkLst>
            <pc:docMk/>
            <pc:sldMk cId="350089191" sldId="272"/>
            <ac:spMk id="5" creationId="{4DFA28B2-7696-4154-BE99-EBE6DF4C6D85}"/>
          </ac:spMkLst>
        </pc:spChg>
      </pc:sldChg>
      <pc:sldChg chg="addSp delSp modSp add modTransition modAnim">
        <pc:chgData name="valdemar junior" userId="ff16322455467dd6" providerId="LiveId" clId="{458CF711-B8EF-40AE-B80A-9322DD34EA82}" dt="2018-11-22T10:26:20.854" v="4401" actId="313"/>
        <pc:sldMkLst>
          <pc:docMk/>
          <pc:sldMk cId="615085571" sldId="273"/>
        </pc:sldMkLst>
        <pc:spChg chg="del">
          <ac:chgData name="valdemar junior" userId="ff16322455467dd6" providerId="LiveId" clId="{458CF711-B8EF-40AE-B80A-9322DD34EA82}" dt="2018-11-19T21:39:53.108" v="3769" actId="1076"/>
          <ac:spMkLst>
            <pc:docMk/>
            <pc:sldMk cId="615085571" sldId="273"/>
            <ac:spMk id="2" creationId="{3815E629-D57D-4507-92C0-4F50B408634B}"/>
          </ac:spMkLst>
        </pc:spChg>
        <pc:spChg chg="del">
          <ac:chgData name="valdemar junior" userId="ff16322455467dd6" providerId="LiveId" clId="{458CF711-B8EF-40AE-B80A-9322DD34EA82}" dt="2018-11-19T21:39:57.969" v="3770" actId="1076"/>
          <ac:spMkLst>
            <pc:docMk/>
            <pc:sldMk cId="615085571" sldId="273"/>
            <ac:spMk id="3" creationId="{F608963B-8D04-4587-8B58-6A8ED08CA95E}"/>
          </ac:spMkLst>
        </pc:spChg>
        <pc:spChg chg="add mod">
          <ac:chgData name="valdemar junior" userId="ff16322455467dd6" providerId="LiveId" clId="{458CF711-B8EF-40AE-B80A-9322DD34EA82}" dt="2018-11-22T10:26:20.854" v="4401" actId="313"/>
          <ac:spMkLst>
            <pc:docMk/>
            <pc:sldMk cId="615085571" sldId="273"/>
            <ac:spMk id="4" creationId="{B812F7F9-4E45-42D2-AF64-7DAB6AE419FC}"/>
          </ac:spMkLst>
        </pc:spChg>
        <pc:spChg chg="add mod">
          <ac:chgData name="valdemar junior" userId="ff16322455467dd6" providerId="LiveId" clId="{458CF711-B8EF-40AE-B80A-9322DD34EA82}" dt="2018-11-22T10:26:16.777" v="4400" actId="1076"/>
          <ac:spMkLst>
            <pc:docMk/>
            <pc:sldMk cId="615085571" sldId="273"/>
            <ac:spMk id="5" creationId="{0AE1F660-FAC8-4117-BEF4-1DC2E3A1D20E}"/>
          </ac:spMkLst>
        </pc:spChg>
        <pc:spChg chg="add mod">
          <ac:chgData name="valdemar junior" userId="ff16322455467dd6" providerId="LiveId" clId="{458CF711-B8EF-40AE-B80A-9322DD34EA82}" dt="2018-11-19T21:59:30.225" v="3988" actId="1076"/>
          <ac:spMkLst>
            <pc:docMk/>
            <pc:sldMk cId="615085571" sldId="273"/>
            <ac:spMk id="6" creationId="{15416C81-6CDC-47C2-B169-EE241185B908}"/>
          </ac:spMkLst>
        </pc:spChg>
        <pc:spChg chg="add mod">
          <ac:chgData name="valdemar junior" userId="ff16322455467dd6" providerId="LiveId" clId="{458CF711-B8EF-40AE-B80A-9322DD34EA82}" dt="2018-11-22T10:25:44.082" v="4397" actId="207"/>
          <ac:spMkLst>
            <pc:docMk/>
            <pc:sldMk cId="615085571" sldId="273"/>
            <ac:spMk id="7" creationId="{1819E4C0-6679-4F4B-A3E8-2304D31A6611}"/>
          </ac:spMkLst>
        </pc:spChg>
        <pc:picChg chg="add mod">
          <ac:chgData name="valdemar junior" userId="ff16322455467dd6" providerId="LiveId" clId="{458CF711-B8EF-40AE-B80A-9322DD34EA82}" dt="2018-11-19T21:56:27.244" v="3969" actId="14100"/>
          <ac:picMkLst>
            <pc:docMk/>
            <pc:sldMk cId="615085571" sldId="273"/>
            <ac:picMk id="8" creationId="{04C84A66-6B72-49C7-A59D-4A1153C8C853}"/>
          </ac:picMkLst>
        </pc:picChg>
        <pc:picChg chg="add del">
          <ac:chgData name="valdemar junior" userId="ff16322455467dd6" providerId="LiveId" clId="{458CF711-B8EF-40AE-B80A-9322DD34EA82}" dt="2018-11-19T21:55:15.508" v="3961" actId="1076"/>
          <ac:picMkLst>
            <pc:docMk/>
            <pc:sldMk cId="615085571" sldId="273"/>
            <ac:picMk id="9" creationId="{17EB62FD-876F-445B-A79A-F664C0678532}"/>
          </ac:picMkLst>
        </pc:picChg>
        <pc:picChg chg="add mod">
          <ac:chgData name="valdemar junior" userId="ff16322455467dd6" providerId="LiveId" clId="{458CF711-B8EF-40AE-B80A-9322DD34EA82}" dt="2018-11-19T21:59:00.195" v="3986" actId="14100"/>
          <ac:picMkLst>
            <pc:docMk/>
            <pc:sldMk cId="615085571" sldId="273"/>
            <ac:picMk id="10" creationId="{6DA6F9BA-71C4-46EA-9EB1-D61B1034E7A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3192899" y="4762438"/>
            <a:ext cx="17941052" cy="32842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7582">
                <a:solidFill>
                  <a:srgbClr val="262626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77755" y="8684937"/>
            <a:ext cx="13571341" cy="2474048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99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2251" indent="0" algn="ctr">
              <a:buNone/>
              <a:defRPr sz="3991"/>
            </a:lvl2pPr>
            <a:lvl3pPr marL="1824502" indent="0" algn="ctr">
              <a:buNone/>
              <a:defRPr sz="3592"/>
            </a:lvl3pPr>
            <a:lvl4pPr marL="2736753" indent="0" algn="ctr">
              <a:buNone/>
              <a:defRPr sz="3192"/>
            </a:lvl4pPr>
            <a:lvl5pPr marL="3649005" indent="0" algn="ctr">
              <a:buNone/>
              <a:defRPr sz="3192"/>
            </a:lvl5pPr>
            <a:lvl6pPr marL="4561256" indent="0" algn="ctr">
              <a:buNone/>
              <a:defRPr sz="3192"/>
            </a:lvl6pPr>
            <a:lvl7pPr marL="5473507" indent="0" algn="ctr">
              <a:buNone/>
              <a:defRPr sz="3192"/>
            </a:lvl7pPr>
            <a:lvl8pPr marL="6385758" indent="0" algn="ctr">
              <a:buNone/>
              <a:defRPr sz="3192"/>
            </a:lvl8pPr>
            <a:lvl9pPr marL="7298009" indent="0" algn="ctr">
              <a:buNone/>
              <a:defRPr sz="3192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6404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063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3192899" y="4762438"/>
            <a:ext cx="17941052" cy="32842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7582">
                <a:solidFill>
                  <a:srgbClr val="262626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7755" y="8684780"/>
            <a:ext cx="13571341" cy="2524307"/>
          </a:xfrm>
        </p:spPr>
        <p:txBody>
          <a:bodyPr anchor="t" anchorCtr="1">
            <a:normAutofit/>
          </a:bodyPr>
          <a:lstStyle>
            <a:lvl1pPr marL="0" indent="0">
              <a:buNone/>
              <a:defRPr sz="3991">
                <a:solidFill>
                  <a:schemeClr val="tx1"/>
                </a:solidFill>
              </a:defRPr>
            </a:lvl1pPr>
            <a:lvl2pPr marL="912251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02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753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4pPr>
            <a:lvl5pPr marL="3649005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5pPr>
            <a:lvl6pPr marL="4561256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6pPr>
            <a:lvl7pPr marL="5473507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7pPr>
            <a:lvl8pPr marL="6385758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8pPr>
            <a:lvl9pPr marL="7298009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1879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56410" y="5263875"/>
            <a:ext cx="8523518" cy="618960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46920" y="5263875"/>
            <a:ext cx="8520477" cy="618960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431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59450" y="4616157"/>
            <a:ext cx="8520479" cy="1404914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3791" b="0" cap="all" spc="2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912251" indent="0">
              <a:buNone/>
              <a:defRPr sz="3791" b="1"/>
            </a:lvl2pPr>
            <a:lvl3pPr marL="1824502" indent="0">
              <a:buNone/>
              <a:defRPr sz="3592" b="1"/>
            </a:lvl3pPr>
            <a:lvl4pPr marL="2736753" indent="0">
              <a:buNone/>
              <a:defRPr sz="3192" b="1"/>
            </a:lvl4pPr>
            <a:lvl5pPr marL="3649005" indent="0">
              <a:buNone/>
              <a:defRPr sz="3192" b="1"/>
            </a:lvl5pPr>
            <a:lvl6pPr marL="4561256" indent="0">
              <a:buNone/>
              <a:defRPr sz="3192" b="1"/>
            </a:lvl6pPr>
            <a:lvl7pPr marL="5473507" indent="0">
              <a:buNone/>
              <a:defRPr sz="3192" b="1"/>
            </a:lvl7pPr>
            <a:lvl8pPr marL="6385758" indent="0">
              <a:buNone/>
              <a:defRPr sz="3192" b="1"/>
            </a:lvl8pPr>
            <a:lvl9pPr marL="7298009" indent="0">
              <a:buNone/>
              <a:defRPr sz="3192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59450" y="6271948"/>
            <a:ext cx="8520479" cy="5181530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646921" y="6271948"/>
            <a:ext cx="8487030" cy="518153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2646921" y="4616157"/>
            <a:ext cx="8520479" cy="1404914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3791" b="0" cap="all" spc="2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912251" indent="0">
              <a:buNone/>
              <a:defRPr sz="3791" b="1"/>
            </a:lvl2pPr>
            <a:lvl3pPr marL="1824502" indent="0">
              <a:buNone/>
              <a:defRPr sz="3592" b="1"/>
            </a:lvl3pPr>
            <a:lvl4pPr marL="2736753" indent="0">
              <a:buNone/>
              <a:defRPr sz="3192" b="1"/>
            </a:lvl4pPr>
            <a:lvl5pPr marL="3649005" indent="0">
              <a:buNone/>
              <a:defRPr sz="3192" b="1"/>
            </a:lvl5pPr>
            <a:lvl6pPr marL="4561256" indent="0">
              <a:buNone/>
              <a:defRPr sz="3192" b="1"/>
            </a:lvl6pPr>
            <a:lvl7pPr marL="5473507" indent="0">
              <a:buNone/>
              <a:defRPr sz="3192" b="1"/>
            </a:lvl7pPr>
            <a:lvl8pPr marL="6385758" indent="0">
              <a:buNone/>
              <a:defRPr sz="3192" b="1"/>
            </a:lvl8pPr>
            <a:lvl9pPr marL="7298009" indent="0">
              <a:buNone/>
              <a:defRPr sz="3192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47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315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1353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12163425" cy="13684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5572" y="4477269"/>
            <a:ext cx="8952281" cy="2277709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4390">
                <a:solidFill>
                  <a:srgbClr val="262626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0585" y="1605619"/>
            <a:ext cx="9609106" cy="10473013"/>
          </a:xfrm>
        </p:spPr>
        <p:txBody>
          <a:bodyPr>
            <a:normAutofit/>
          </a:bodyPr>
          <a:lstStyle>
            <a:lvl1pPr>
              <a:defRPr sz="3791">
                <a:solidFill>
                  <a:schemeClr val="tx1"/>
                </a:solidFill>
              </a:defRPr>
            </a:lvl1pPr>
            <a:lvl2pPr>
              <a:defRPr sz="3192">
                <a:solidFill>
                  <a:schemeClr val="tx1"/>
                </a:solidFill>
              </a:defRPr>
            </a:lvl2pPr>
            <a:lvl3pPr>
              <a:defRPr sz="3192">
                <a:solidFill>
                  <a:schemeClr val="tx1"/>
                </a:solidFill>
              </a:defRPr>
            </a:lvl3pPr>
            <a:lvl4pPr>
              <a:defRPr sz="3192">
                <a:solidFill>
                  <a:schemeClr val="tx1"/>
                </a:solidFill>
              </a:defRPr>
            </a:lvl4pPr>
            <a:lvl5pPr>
              <a:defRPr sz="3192">
                <a:solidFill>
                  <a:schemeClr val="tx1"/>
                </a:solidFill>
              </a:defRPr>
            </a:lvl5pPr>
            <a:lvl6pPr>
              <a:defRPr sz="3192"/>
            </a:lvl6pPr>
            <a:lvl7pPr>
              <a:defRPr sz="3192"/>
            </a:lvl7pPr>
            <a:lvl8pPr>
              <a:defRPr sz="3192"/>
            </a:lvl8pPr>
            <a:lvl9pPr>
              <a:defRPr sz="3192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5907" y="7083401"/>
            <a:ext cx="7571732" cy="4377914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993">
                <a:solidFill>
                  <a:srgbClr val="FFFFFF"/>
                </a:solidFill>
              </a:defRPr>
            </a:lvl1pPr>
            <a:lvl2pPr marL="912251" indent="0">
              <a:buNone/>
              <a:defRPr sz="2793"/>
            </a:lvl2pPr>
            <a:lvl3pPr marL="1824502" indent="0">
              <a:buNone/>
              <a:defRPr sz="2394"/>
            </a:lvl3pPr>
            <a:lvl4pPr marL="2736753" indent="0">
              <a:buNone/>
              <a:defRPr sz="1995"/>
            </a:lvl4pPr>
            <a:lvl5pPr marL="3649005" indent="0">
              <a:buNone/>
              <a:defRPr sz="1995"/>
            </a:lvl5pPr>
            <a:lvl6pPr marL="4561256" indent="0">
              <a:buNone/>
              <a:defRPr sz="1995"/>
            </a:lvl6pPr>
            <a:lvl7pPr marL="5473507" indent="0">
              <a:buNone/>
              <a:defRPr sz="1995"/>
            </a:lvl7pPr>
            <a:lvl8pPr marL="6385758" indent="0">
              <a:buNone/>
              <a:defRPr sz="1995"/>
            </a:lvl8pPr>
            <a:lvl9pPr marL="7298009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1605573" y="12443545"/>
            <a:ext cx="10225572" cy="638598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P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72588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12163423" cy="13684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13256" y="4477268"/>
            <a:ext cx="8968926" cy="226402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4390">
                <a:solidFill>
                  <a:srgbClr val="262626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63424" y="0"/>
            <a:ext cx="12175590" cy="1368425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6385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912251" indent="0">
              <a:buNone/>
              <a:defRPr sz="5587"/>
            </a:lvl2pPr>
            <a:lvl3pPr marL="1824502" indent="0">
              <a:buNone/>
              <a:defRPr sz="4789"/>
            </a:lvl3pPr>
            <a:lvl4pPr marL="2736753" indent="0">
              <a:buNone/>
              <a:defRPr sz="3991"/>
            </a:lvl4pPr>
            <a:lvl5pPr marL="3649005" indent="0">
              <a:buNone/>
              <a:defRPr sz="3991"/>
            </a:lvl5pPr>
            <a:lvl6pPr marL="4561256" indent="0">
              <a:buNone/>
              <a:defRPr sz="3991"/>
            </a:lvl6pPr>
            <a:lvl7pPr marL="5473507" indent="0">
              <a:buNone/>
              <a:defRPr sz="3991"/>
            </a:lvl7pPr>
            <a:lvl8pPr marL="6385758" indent="0">
              <a:buNone/>
              <a:defRPr sz="3991"/>
            </a:lvl8pPr>
            <a:lvl9pPr marL="7298009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5907" y="7083402"/>
            <a:ext cx="7571732" cy="437791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2993">
                <a:solidFill>
                  <a:srgbClr val="FFFFFF"/>
                </a:solidFill>
              </a:defRPr>
            </a:lvl1pPr>
            <a:lvl2pPr marL="912251" indent="0">
              <a:buNone/>
              <a:defRPr sz="2793"/>
            </a:lvl2pPr>
            <a:lvl3pPr marL="1824502" indent="0">
              <a:buNone/>
              <a:defRPr sz="2394"/>
            </a:lvl3pPr>
            <a:lvl4pPr marL="2736753" indent="0">
              <a:buNone/>
              <a:defRPr sz="1995"/>
            </a:lvl4pPr>
            <a:lvl5pPr marL="3649005" indent="0">
              <a:buNone/>
              <a:defRPr sz="1995"/>
            </a:lvl5pPr>
            <a:lvl6pPr marL="4561256" indent="0">
              <a:buNone/>
              <a:defRPr sz="1995"/>
            </a:lvl6pPr>
            <a:lvl7pPr marL="5473507" indent="0">
              <a:buNone/>
              <a:defRPr sz="1995"/>
            </a:lvl7pPr>
            <a:lvl8pPr marL="6385758" indent="0">
              <a:buNone/>
              <a:defRPr sz="1995"/>
            </a:lvl8pPr>
            <a:lvl9pPr marL="7298009" indent="0">
              <a:buNone/>
              <a:defRPr sz="1995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605573" y="12443545"/>
            <a:ext cx="10225572" cy="638598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P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844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84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65662" y="1870181"/>
            <a:ext cx="2591129" cy="994388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1814" y="1870181"/>
            <a:ext cx="12367923" cy="994388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3288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4451814" y="1924918"/>
            <a:ext cx="15423223" cy="237193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1814" y="5263876"/>
            <a:ext cx="15423223" cy="6189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606195" y="12448749"/>
            <a:ext cx="5494584" cy="646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9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2D85E66-AF34-443F-976F-983E4F6C34F1}" type="datetimeFigureOut">
              <a:rPr lang="pt-PT" smtClean="0"/>
              <a:t>23/11/2018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2900" y="12443545"/>
            <a:ext cx="11774716" cy="6385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9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467411" y="12407053"/>
            <a:ext cx="729806" cy="729827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2195" spc="0" baseline="0">
                <a:solidFill>
                  <a:srgbClr val="FFFFFF"/>
                </a:solidFill>
              </a:defRPr>
            </a:lvl1pPr>
          </a:lstStyle>
          <a:p>
            <a:fld id="{621CE74E-77C4-46D6-9976-C86DBD3D5BD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4300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1824502" rtl="0" eaLnBrk="1" latinLnBrk="0" hangingPunct="1">
        <a:lnSpc>
          <a:spcPct val="90000"/>
        </a:lnSpc>
        <a:spcBef>
          <a:spcPct val="0"/>
        </a:spcBef>
        <a:buNone/>
        <a:defRPr sz="5587" kern="1200" cap="all" spc="399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456126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59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2251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368377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4502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280628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619556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6pPr>
      <a:lvl7pPr marL="2961650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7pPr>
      <a:lvl8pPr marL="3306910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756701" indent="-456126" algn="l" defTabSz="1824502" rtl="0" eaLnBrk="1" latinLnBrk="0" hangingPunct="1">
        <a:lnSpc>
          <a:spcPct val="100000"/>
        </a:lnSpc>
        <a:spcBef>
          <a:spcPts val="1995"/>
        </a:spcBef>
        <a:buClr>
          <a:schemeClr val="accent2"/>
        </a:buClr>
        <a:buFont typeface="Arial" panose="020B0604020202020204" pitchFamily="34" charset="0"/>
        <a:buChar char="•"/>
        <a:defRPr sz="3192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51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02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753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005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256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507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5758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009" algn="l" defTabSz="1824502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BF567A0-34F4-4012-97B1-2D5C2E92B0C8}"/>
              </a:ext>
            </a:extLst>
          </p:cNvPr>
          <p:cNvSpPr txBox="1"/>
          <p:nvPr/>
        </p:nvSpPr>
        <p:spPr>
          <a:xfrm>
            <a:off x="827845" y="-32247"/>
            <a:ext cx="20158082" cy="2549031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pt-PT" sz="7982" dirty="0">
                <a:solidFill>
                  <a:schemeClr val="bg1"/>
                </a:solidFill>
                <a:latin typeface="Arial Black" panose="020B0A04020102020204" pitchFamily="34" charset="0"/>
              </a:rPr>
              <a:t>ESCOLA BÍBLICA DOMINICAL (EBD)</a:t>
            </a:r>
          </a:p>
          <a:p>
            <a:r>
              <a:rPr lang="pt-PT" sz="7982" dirty="0">
                <a:solidFill>
                  <a:schemeClr val="bg1"/>
                </a:solidFill>
                <a:latin typeface="Arial Black" panose="020B0A04020102020204" pitchFamily="34" charset="0"/>
              </a:rPr>
              <a:t>4º TRIMESTRE 2018 LIÇÃO 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0F4CE5-D945-40EE-88B6-18704B0A01B4}"/>
              </a:ext>
            </a:extLst>
          </p:cNvPr>
          <p:cNvSpPr txBox="1"/>
          <p:nvPr/>
        </p:nvSpPr>
        <p:spPr>
          <a:xfrm>
            <a:off x="-540699" y="2925351"/>
            <a:ext cx="20785755" cy="1200329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pt-PT" sz="7200" b="1" dirty="0">
                <a:solidFill>
                  <a:srgbClr val="339933"/>
                </a:solidFill>
                <a:latin typeface="Arial Black" panose="020B0A04020102020204" pitchFamily="34" charset="0"/>
              </a:rPr>
              <a:t>O PERIGO DA INDIFERENÇA ESPIRITUAL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8403EED-76E3-4732-A9C5-BBB21ED226BD}"/>
              </a:ext>
            </a:extLst>
          </p:cNvPr>
          <p:cNvSpPr txBox="1"/>
          <p:nvPr/>
        </p:nvSpPr>
        <p:spPr>
          <a:xfrm>
            <a:off x="5147959" y="4211339"/>
            <a:ext cx="18551874" cy="1320683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pt-PT" sz="7982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IGREJA EVANGÉLICA ASSEMBLÉIA DE DEUS EM PORTUGAL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22BE40-1D6D-479C-805B-C314B7C9494C}"/>
              </a:ext>
            </a:extLst>
          </p:cNvPr>
          <p:cNvSpPr txBox="1"/>
          <p:nvPr/>
        </p:nvSpPr>
        <p:spPr>
          <a:xfrm>
            <a:off x="237636" y="12075421"/>
            <a:ext cx="23692922" cy="11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183" dirty="0">
                <a:solidFill>
                  <a:srgbClr val="339933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PROFESSOR E PRESBÍTERO QUAGLIO JUNIOR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F3F05E9-187D-405D-9C85-514CD10C34CF}"/>
              </a:ext>
            </a:extLst>
          </p:cNvPr>
          <p:cNvSpPr txBox="1"/>
          <p:nvPr/>
        </p:nvSpPr>
        <p:spPr>
          <a:xfrm>
            <a:off x="3914266" y="5907733"/>
            <a:ext cx="6992620" cy="27946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8780" dirty="0">
                <a:solidFill>
                  <a:schemeClr val="bg1"/>
                </a:solidFill>
                <a:latin typeface="Cooper Black" panose="0208090404030B020404" pitchFamily="18" charset="0"/>
              </a:rPr>
              <a:t>DEIXE SEU </a:t>
            </a:r>
          </a:p>
          <a:p>
            <a:r>
              <a:rPr lang="pt-PT" sz="8780" dirty="0">
                <a:solidFill>
                  <a:schemeClr val="bg1"/>
                </a:solidFill>
                <a:latin typeface="Cooper Black" panose="0208090404030B020404" pitchFamily="18" charset="0"/>
              </a:rPr>
              <a:t>LIKE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0F13B46-45FB-4F3F-8AE2-FF70E0458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7915" y="7314075"/>
            <a:ext cx="6848736" cy="4479503"/>
          </a:xfrm>
          <a:prstGeom prst="rect">
            <a:avLst/>
          </a:prstGeom>
        </p:spPr>
      </p:pic>
      <p:pic>
        <p:nvPicPr>
          <p:cNvPr id="3" name="Imagem 2" descr="Uma imagem com pessoa, homem, interior, parede&#10;&#10;Descrição gerada com confiança muito alta">
            <a:extLst>
              <a:ext uri="{FF2B5EF4-FFF2-40B4-BE49-F238E27FC236}">
                <a16:creationId xmlns:a16="http://schemas.microsoft.com/office/drawing/2014/main" id="{2F6ECF92-C506-408C-80A7-03E18775C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352" y="5379159"/>
            <a:ext cx="7684013" cy="641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426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060136F-9649-481C-A095-6E2DCF1AE47E}"/>
              </a:ext>
            </a:extLst>
          </p:cNvPr>
          <p:cNvSpPr/>
          <p:nvPr/>
        </p:nvSpPr>
        <p:spPr>
          <a:xfrm>
            <a:off x="334056" y="248788"/>
            <a:ext cx="232835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No sermão da montanha, disse Cristo: “Nem todo o que Me diz: Senhor, Senhor! entrará no reino dos Céus, mas aquele que faz a vontade de Meu Pai, que está nos Céus.” </a:t>
            </a:r>
            <a:r>
              <a:rPr lang="pt-PT" sz="5400" dirty="0" err="1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Mat</a:t>
            </a:r>
            <a:r>
              <a:rPr lang="pt-PT" sz="54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. 7:21.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40B628C-CFCD-4EA5-A65B-BF763DF14216}"/>
              </a:ext>
            </a:extLst>
          </p:cNvPr>
          <p:cNvSpPr/>
          <p:nvPr/>
        </p:nvSpPr>
        <p:spPr>
          <a:xfrm>
            <a:off x="334056" y="3342007"/>
            <a:ext cx="23649350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 prova de sinceridade não está nas palavras, mas nos atos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Cristo não diz a ninguém: Que dizeis mais do que os outros? porém: “Que fazeis de mais?” </a:t>
            </a:r>
            <a:r>
              <a:rPr lang="pt-PT" sz="5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Mat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5:47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Cheias de significação são Suas palavras: “Se sabeis essas coisas, bem-aventurados sois se as fizerdes.” João 13:17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As palavras não são de valor algum se não forem acompanhadas de atos equivalentes.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Esta é a lição ensinada na parábola dos dois filhos.</a:t>
            </a:r>
          </a:p>
        </p:txBody>
      </p:sp>
    </p:spTree>
    <p:extLst>
      <p:ext uri="{BB962C8B-B14F-4D97-AF65-F5344CB8AC3E}">
        <p14:creationId xmlns:p14="http://schemas.microsoft.com/office/powerpoint/2010/main" val="1474122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0A5C830-EBC9-486B-81A8-61387D2B7034}"/>
              </a:ext>
            </a:extLst>
          </p:cNvPr>
          <p:cNvSpPr/>
          <p:nvPr/>
        </p:nvSpPr>
        <p:spPr>
          <a:xfrm>
            <a:off x="315414" y="658929"/>
            <a:ext cx="2369602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Esta parábola foi pronunciada na última visita de Cristo a Jerusalém, antes de Sua morte</a:t>
            </a:r>
          </a:p>
          <a:p>
            <a:endParaRPr lang="pt-PT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Ele expulsou do templo os vendedores e compradores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Sua voz falou ao coração de cada um que Assombrados, obedeceram à sua ordem sem resistirem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1ABCE4-9DB2-4665-8478-E5E43274BB66}"/>
              </a:ext>
            </a:extLst>
          </p:cNvPr>
          <p:cNvSpPr/>
          <p:nvPr/>
        </p:nvSpPr>
        <p:spPr>
          <a:xfrm>
            <a:off x="315414" y="6842125"/>
            <a:ext cx="23696022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Os sacerdotes e anciãos, voltaram ao templo e encontraram Cristo curando os enfermos</a:t>
            </a:r>
          </a:p>
          <a:p>
            <a:endParaRPr lang="pt-PT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Ouviram vozes de alegria e cânticos de louvor das crianças  que acenavam com ramos de palmeiras e cantavam hosanas ao Filho de Davi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160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78DD169-FFAE-496F-880E-4504A443A6CB}"/>
              </a:ext>
            </a:extLst>
          </p:cNvPr>
          <p:cNvSpPr/>
          <p:nvPr/>
        </p:nvSpPr>
        <p:spPr>
          <a:xfrm>
            <a:off x="313509" y="301040"/>
            <a:ext cx="237482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No dia seguinte, Cristo ensinava no templo, os príncipes dos sacerdotes e anciãos do povo foram ter com Ele, e disseram: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Com que autoridade fazes isso? E quem Te deu tal </a:t>
            </a:r>
            <a:r>
              <a:rPr lang="pt-PT" sz="5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poder?Mat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21:23.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B633593-6E5F-4C34-A9AF-5A48B16E73E3}"/>
              </a:ext>
            </a:extLst>
          </p:cNvPr>
          <p:cNvSpPr/>
          <p:nvPr/>
        </p:nvSpPr>
        <p:spPr>
          <a:xfrm>
            <a:off x="313509" y="3947465"/>
            <a:ext cx="23699831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Jesus sabia que se não reconheciam a Deus na pessoa dele, nem viam em Suas palavras a evidência de Seu divino caráter, não creriam no próprio testemunho de que era o Cristo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Em Sua resposta evitou a cilada a que esperavam induzi-Lo, e voltou sobre eles mesmos a condenação.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“Também vos perguntarei uma coisa”, disse Ele, “se ma disserdes, também Eu vos direi com que autoridade faço isso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 batismo de João donde era? Do Céu ou dos homens?” </a:t>
            </a:r>
            <a:r>
              <a:rPr lang="pt-PT" sz="5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Mat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21:24 e 25.</a:t>
            </a:r>
          </a:p>
        </p:txBody>
      </p:sp>
    </p:spTree>
    <p:extLst>
      <p:ext uri="{BB962C8B-B14F-4D97-AF65-F5344CB8AC3E}">
        <p14:creationId xmlns:p14="http://schemas.microsoft.com/office/powerpoint/2010/main" val="4270514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20F8734-6AA1-4C73-8C88-D98EF229652D}"/>
              </a:ext>
            </a:extLst>
          </p:cNvPr>
          <p:cNvSpPr/>
          <p:nvPr/>
        </p:nvSpPr>
        <p:spPr>
          <a:xfrm>
            <a:off x="354603" y="489112"/>
            <a:ext cx="23617646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Os sacerdotes e maiorais ficaram perplexos. “E pensavam entre si, dizendo: Se dissermos: do Céu, Ele nos dirá: Então, por que não o crestes?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E, se dissermos: dos homens, tememos o povo, porque todos consideram João como profeta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E, respondendo a Jesus, disseram: Não sabemos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Ele disse-lhes: Nem Eu vos digo com que autoridade faço isso.” </a:t>
            </a:r>
            <a:r>
              <a:rPr lang="pt-PT" sz="5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Mat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21:25-27.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E3DFE8B-41E2-4570-A144-DF6F57C355DC}"/>
              </a:ext>
            </a:extLst>
          </p:cNvPr>
          <p:cNvSpPr/>
          <p:nvPr/>
        </p:nvSpPr>
        <p:spPr>
          <a:xfrm>
            <a:off x="354603" y="10290644"/>
            <a:ext cx="162940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“Não sabemos.” Essa resposta era uma falsidade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6E658FC-809C-41BA-940A-BEA43606403B}"/>
              </a:ext>
            </a:extLst>
          </p:cNvPr>
          <p:cNvSpPr/>
          <p:nvPr/>
        </p:nvSpPr>
        <p:spPr>
          <a:xfrm>
            <a:off x="354603" y="11782210"/>
            <a:ext cx="23617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 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Jesus então conta a parábola do pai e dos dois filhos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5152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61FD179-4CD3-43BB-B9D9-51CF55064D7A}"/>
              </a:ext>
            </a:extLst>
          </p:cNvPr>
          <p:cNvSpPr/>
          <p:nvPr/>
        </p:nvSpPr>
        <p:spPr>
          <a:xfrm>
            <a:off x="430306" y="283554"/>
            <a:ext cx="2355924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Nessa parábola o pai representa Deus, a vinha, a igreja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OS dois filhos representam duas classes de pessoas.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CD28B92-ACC5-49A3-ACC8-A126EA4B215C}"/>
              </a:ext>
            </a:extLst>
          </p:cNvPr>
          <p:cNvSpPr/>
          <p:nvPr/>
        </p:nvSpPr>
        <p:spPr>
          <a:xfrm>
            <a:off x="354384" y="3175986"/>
            <a:ext cx="235592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 filho que recusou obedecer à ordem, dizendo: “Não quero”, representa aqueles que vivem escravizados pelo pecado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Que declaradamente recusam obedecer as Sagradas Escrituras</a:t>
            </a:r>
            <a:endParaRPr lang="pt-PT" sz="5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D2ED752-7D25-4B06-AD22-ECCF437333DA}"/>
              </a:ext>
            </a:extLst>
          </p:cNvPr>
          <p:cNvSpPr/>
          <p:nvPr/>
        </p:nvSpPr>
        <p:spPr>
          <a:xfrm>
            <a:off x="383801" y="6899416"/>
            <a:ext cx="218184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Muitos destes, se arrependem e obedecem ao chamado divino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4B2C8B6-F783-4AFB-95DB-11E0289D2EC2}"/>
              </a:ext>
            </a:extLst>
          </p:cNvPr>
          <p:cNvSpPr/>
          <p:nvPr/>
        </p:nvSpPr>
        <p:spPr>
          <a:xfrm>
            <a:off x="383801" y="8322383"/>
            <a:ext cx="234662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No filho que disse: “Eu vou, senhor” (</a:t>
            </a:r>
            <a:r>
              <a:rPr lang="pt-PT" sz="5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Mat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21:30), e não foi, revelou-se o caráter dos fariseus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Como esse filho, os guias judeus eram impenitentes e presunçosos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 vida religiosa da nação judaica se tornou uma formalidade.</a:t>
            </a:r>
          </a:p>
        </p:txBody>
      </p:sp>
    </p:spTree>
    <p:extLst>
      <p:ext uri="{BB962C8B-B14F-4D97-AF65-F5344CB8AC3E}">
        <p14:creationId xmlns:p14="http://schemas.microsoft.com/office/powerpoint/2010/main" val="275946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02DF423-EC4A-4951-8D3F-7AB790DEC6BF}"/>
              </a:ext>
            </a:extLst>
          </p:cNvPr>
          <p:cNvSpPr/>
          <p:nvPr/>
        </p:nvSpPr>
        <p:spPr>
          <a:xfrm>
            <a:off x="386308" y="301040"/>
            <a:ext cx="2364934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. 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Ao ser proclamada a lei no monte Sinai, pela voz de Deus, todo o povo se comprometeu a obedecer. Disseram: “Eu vou, senhor”, porém não foram. </a:t>
            </a:r>
            <a:endParaRPr lang="pt-PT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78ECAEB-B012-4658-BBA5-C23B798A303A}"/>
              </a:ext>
            </a:extLst>
          </p:cNvPr>
          <p:cNvSpPr/>
          <p:nvPr/>
        </p:nvSpPr>
        <p:spPr>
          <a:xfrm>
            <a:off x="386308" y="2886363"/>
            <a:ext cx="2364934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Quando Cristo veio em pessoa para lhes apresentar os princípios da lei, foi rejeitado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Cristo deu aos guias judeus de Seu tempo provas abundantes de Sua autoridade e poder divinos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Mesmo convictos, não quiseram aceita-lo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D13218D-E7E2-4F65-A481-70971D5054D9}"/>
              </a:ext>
            </a:extLst>
          </p:cNvPr>
          <p:cNvSpPr/>
          <p:nvPr/>
        </p:nvSpPr>
        <p:spPr>
          <a:xfrm>
            <a:off x="338750" y="9314411"/>
            <a:ext cx="236493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Na multidão com Jesus, havia escribas e fariseus, sacerdotes e maiorais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Depois de ter apresentado a parábola dos dois filhos, Jesus perguntou: “Qual dos dois fez a vontade do pai?”</a:t>
            </a:r>
          </a:p>
        </p:txBody>
      </p:sp>
    </p:spTree>
    <p:extLst>
      <p:ext uri="{BB962C8B-B14F-4D97-AF65-F5344CB8AC3E}">
        <p14:creationId xmlns:p14="http://schemas.microsoft.com/office/powerpoint/2010/main" val="229511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5746476-5536-4F15-9387-A22DEAB12E24}"/>
              </a:ext>
            </a:extLst>
          </p:cNvPr>
          <p:cNvSpPr/>
          <p:nvPr/>
        </p:nvSpPr>
        <p:spPr>
          <a:xfrm>
            <a:off x="287383" y="299713"/>
            <a:ext cx="2348701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Esquecendo-se de si mesmos os fariseus responderam: "O primeiro.”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Então Cristo fez a denúncia: “Em verdade vos digo que os publicanos e as meretrizes entram adiante de vós no reino de Deus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Porque João veio a vós no caminho de justiça, e não o crestes, mas os publicanos e as meretrizes o creram; vós, porém, vendo isso, nem depois vos arrependestes para o crer.” </a:t>
            </a:r>
            <a:r>
              <a:rPr lang="pt-PT" sz="5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Mat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21:31 e 32.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16843F3-4303-4E2C-82BC-1F3CA36ACD22}"/>
              </a:ext>
            </a:extLst>
          </p:cNvPr>
          <p:cNvSpPr/>
          <p:nvPr/>
        </p:nvSpPr>
        <p:spPr>
          <a:xfrm>
            <a:off x="287383" y="7250480"/>
            <a:ext cx="234870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Os publicanos e meretrizes eram ignorantes, porém estes homens</a:t>
            </a: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cultos conheciam o caminho da verdade. Contudo recusavam andar no caminho que conduz ao céu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BC7B501-1A9F-4DBC-9C56-D218BB029973}"/>
              </a:ext>
            </a:extLst>
          </p:cNvPr>
          <p:cNvSpPr/>
          <p:nvPr/>
        </p:nvSpPr>
        <p:spPr>
          <a:xfrm>
            <a:off x="287383" y="10307520"/>
            <a:ext cx="234870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Os sacerdotes e anciãos de Israel passavam a vida em cerimônias religiosas que consideravam muito sagradas para ligá-las com negócios seculares.</a:t>
            </a:r>
          </a:p>
        </p:txBody>
      </p:sp>
    </p:spTree>
    <p:extLst>
      <p:ext uri="{BB962C8B-B14F-4D97-AF65-F5344CB8AC3E}">
        <p14:creationId xmlns:p14="http://schemas.microsoft.com/office/powerpoint/2010/main" val="65589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6F7F1D8-4814-4314-B03D-7BA2CB9A9A19}"/>
              </a:ext>
            </a:extLst>
          </p:cNvPr>
          <p:cNvSpPr/>
          <p:nvPr/>
        </p:nvSpPr>
        <p:spPr>
          <a:xfrm>
            <a:off x="365760" y="319295"/>
            <a:ext cx="2364377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 vida deles eram inteiramente religiosa.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Eles executavam cerimônias religiosas para serem vistos dos homens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Ao passo que professavam obedecer diante dos homens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Não eram praticantes da verdade que pretendiam ensinar.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4621D52-298A-4F22-BBAB-E9AB8417C0BA}"/>
              </a:ext>
            </a:extLst>
          </p:cNvPr>
          <p:cNvSpPr/>
          <p:nvPr/>
        </p:nvSpPr>
        <p:spPr>
          <a:xfrm>
            <a:off x="341540" y="6537214"/>
            <a:ext cx="2364377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Na parábola, o filho que disse: “Eu vou, senhor”, apresenta-se como fiel e obediente; porém o tempo mostrou que sua pretensão não era real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Não tinha verdadeiro amor ao pai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Assim os fariseus orgulhavam-se de sua santidade; porém, quando provados, foram achados em falta.</a:t>
            </a:r>
          </a:p>
        </p:txBody>
      </p:sp>
    </p:spTree>
    <p:extLst>
      <p:ext uri="{BB962C8B-B14F-4D97-AF65-F5344CB8AC3E}">
        <p14:creationId xmlns:p14="http://schemas.microsoft.com/office/powerpoint/2010/main" val="377579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2B252D-9608-4B8B-8D4E-E624D96F229D}"/>
              </a:ext>
            </a:extLst>
          </p:cNvPr>
          <p:cNvSpPr/>
          <p:nvPr/>
        </p:nvSpPr>
        <p:spPr>
          <a:xfrm>
            <a:off x="595313" y="457794"/>
            <a:ext cx="234142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“Não procedais em conformidade com as suas obras, porque dizem e não praticam.” </a:t>
            </a:r>
            <a:r>
              <a:rPr lang="pt-PT" sz="5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Mat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23:3.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Não possuíam verdadeiro amor a Deus e aos homens.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C22E4EA-3A2A-4C65-97CF-8780349CADE4}"/>
              </a:ext>
            </a:extLst>
          </p:cNvPr>
          <p:cNvSpPr/>
          <p:nvPr/>
        </p:nvSpPr>
        <p:spPr>
          <a:xfrm>
            <a:off x="595313" y="4302968"/>
            <a:ext cx="234142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Deus os chamou para evangelizarem o mundo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Nominalmente aceitavam a chamada, na prática negavam obediência.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6BB2254-8608-4180-B2E9-7D0EC56DD005}"/>
              </a:ext>
            </a:extLst>
          </p:cNvPr>
          <p:cNvSpPr/>
          <p:nvPr/>
        </p:nvSpPr>
        <p:spPr>
          <a:xfrm>
            <a:off x="595313" y="7317145"/>
            <a:ext cx="234142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Muitos hoje em dia presumem obedecer a Deus, todavia não possuem no coração o amor de Deus para transmiti-lo a outros.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9985F52-7D30-44AA-90F7-EDFC7CBDFAF7}"/>
              </a:ext>
            </a:extLst>
          </p:cNvPr>
          <p:cNvSpPr/>
          <p:nvPr/>
        </p:nvSpPr>
        <p:spPr>
          <a:xfrm>
            <a:off x="595313" y="9436933"/>
            <a:ext cx="234142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Muitos comprometeram-se a receber a Palavra de Deus, e obedecer-lhe, porém não fazem isto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Nominalmente professam ser filhos de Deus, mas na vida e no caráter desmentem o parentesco e vivem uma mentira</a:t>
            </a:r>
          </a:p>
        </p:txBody>
      </p:sp>
    </p:spTree>
    <p:extLst>
      <p:ext uri="{BB962C8B-B14F-4D97-AF65-F5344CB8AC3E}">
        <p14:creationId xmlns:p14="http://schemas.microsoft.com/office/powerpoint/2010/main" val="280918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DCD4679-117F-4475-ABD4-D454A6A94FFA}"/>
              </a:ext>
            </a:extLst>
          </p:cNvPr>
          <p:cNvSpPr/>
          <p:nvPr/>
        </p:nvSpPr>
        <p:spPr>
          <a:xfrm>
            <a:off x="289287" y="259173"/>
            <a:ext cx="23748275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 promessa de obediência aparentam cumprir quando esta não exige sacrifício;</a:t>
            </a:r>
          </a:p>
          <a:p>
            <a:endParaRPr lang="pt-PT" sz="4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Mas quando são requeridas abnegação e renúncia, quando veem a cruz para ser levada, retrocedem</a:t>
            </a:r>
          </a:p>
          <a:p>
            <a:endParaRPr lang="pt-PT" sz="4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Deste modo a convicção do dever desaparece, e a transgressão consciente de obediência a Deus torna-se um hábito</a:t>
            </a:r>
          </a:p>
          <a:p>
            <a:endParaRPr lang="pt-PT" sz="4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 ouvido pode escutar a Palavra de Deus, mas, a </a:t>
            </a:r>
            <a:r>
              <a:rPr lang="pt-PT" sz="4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percepção</a:t>
            </a:r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 espiritual está desligada</a:t>
            </a:r>
          </a:p>
          <a:p>
            <a:endParaRPr lang="pt-PT" sz="4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 coração está endurecido, e a consciência cauterizada.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973247B-E421-4878-AD05-1CC69146678D}"/>
              </a:ext>
            </a:extLst>
          </p:cNvPr>
          <p:cNvSpPr/>
          <p:nvPr/>
        </p:nvSpPr>
        <p:spPr>
          <a:xfrm>
            <a:off x="289287" y="7915877"/>
            <a:ext cx="2374827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Mais esperança há para os publicanos e pecadores do que para os que conhecem a Palavra de Deus, e recusam obedecer-lhe</a:t>
            </a:r>
          </a:p>
          <a:p>
            <a:endParaRPr lang="pt-PT" sz="4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 homem que se vê pecador, sabe que esta corrupto de alma, corpo e espírito perante Deus, teme ser separado eternamente do reino dos Céus</a:t>
            </a:r>
          </a:p>
          <a:p>
            <a:endParaRPr lang="pt-PT" sz="4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Reconhece sua condição enferma, e procura remédio do grande Médico, que disse: “O que vem a Mim de maneira nenhuma o lançarei fora.” João 6:37. </a:t>
            </a:r>
          </a:p>
        </p:txBody>
      </p:sp>
    </p:spTree>
    <p:extLst>
      <p:ext uri="{BB962C8B-B14F-4D97-AF65-F5344CB8AC3E}">
        <p14:creationId xmlns:p14="http://schemas.microsoft.com/office/powerpoint/2010/main" val="298296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C9617D1-4DE1-4C48-A461-068279B9AA82}"/>
              </a:ext>
            </a:extLst>
          </p:cNvPr>
          <p:cNvSpPr txBox="1"/>
          <p:nvPr/>
        </p:nvSpPr>
        <p:spPr>
          <a:xfrm>
            <a:off x="249715" y="614490"/>
            <a:ext cx="2355081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Seja, porém, o vosso falar: Sim, sim; Não, não; porque o que passa disto é de procedência maligna Mateus 5:37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6E54FE1-3DF0-487A-AC53-CB37A7482B6A}"/>
              </a:ext>
            </a:extLst>
          </p:cNvPr>
          <p:cNvSpPr txBox="1"/>
          <p:nvPr/>
        </p:nvSpPr>
        <p:spPr>
          <a:xfrm>
            <a:off x="249715" y="2868015"/>
            <a:ext cx="23550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Veja o filho que disse não, se arrependeu e disse sim, o filho que </a:t>
            </a: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disse sim não foi fiel ao que disse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90A218C-7E19-4D2C-8592-9AF89864F656}"/>
              </a:ext>
            </a:extLst>
          </p:cNvPr>
          <p:cNvSpPr txBox="1"/>
          <p:nvPr/>
        </p:nvSpPr>
        <p:spPr>
          <a:xfrm>
            <a:off x="249715" y="5398538"/>
            <a:ext cx="230331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No primeiro texto Jesus estava nos exortando a vigiar no falar, </a:t>
            </a: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valorizando o poder da palavra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FADDE67-5DA5-4DBC-B806-3D4FD9302A2F}"/>
              </a:ext>
            </a:extLst>
          </p:cNvPr>
          <p:cNvSpPr txBox="1"/>
          <p:nvPr/>
        </p:nvSpPr>
        <p:spPr>
          <a:xfrm>
            <a:off x="249715" y="7714448"/>
            <a:ext cx="2382741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Na parábola dos filhos Jesus valoriza o arrependimento daqueles que dizem não ao Reino de Deus depois se arrependem e dizem sim;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Chama atenção dos Judeus que dizem Sim somente para se apresentar aos homens mas nunca valorizam o que dizem</a:t>
            </a:r>
          </a:p>
        </p:txBody>
      </p:sp>
    </p:spTree>
    <p:extLst>
      <p:ext uri="{BB962C8B-B14F-4D97-AF65-F5344CB8AC3E}">
        <p14:creationId xmlns:p14="http://schemas.microsoft.com/office/powerpoint/2010/main" val="1297770917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78D30CE-586A-4CE3-9E23-B43F2F6555ED}"/>
              </a:ext>
            </a:extLst>
          </p:cNvPr>
          <p:cNvSpPr/>
          <p:nvPr/>
        </p:nvSpPr>
        <p:spPr>
          <a:xfrm>
            <a:off x="289288" y="285298"/>
            <a:ext cx="23748274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Quando as palavras disfarçam nossa realidade interior, somos</a:t>
            </a: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hipócritas.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Portanto, a atitude ideal seria falar o que sentimos, sem racionalizações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Mas, em determinadas circunstâncias, a prudência nos ensina que nem tudo o que pensamos deve ser falado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Daí o princípio bíblico: há tempo “de estar calado e tempo de falar”.</a:t>
            </a:r>
          </a:p>
          <a:p>
            <a:r>
              <a:rPr lang="pt-PT" dirty="0"/>
              <a:t>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5A21678-776E-4C2A-82CE-A9EB8DB0B2A4}"/>
              </a:ext>
            </a:extLst>
          </p:cNvPr>
          <p:cNvSpPr txBox="1"/>
          <p:nvPr/>
        </p:nvSpPr>
        <p:spPr>
          <a:xfrm>
            <a:off x="289288" y="7848045"/>
            <a:ext cx="237482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Jesus disse que muitos que fizeram a obra de Deus se apresentarão para dizerem Que fizeram; porem foram infiéis a Deus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FB78B72-2EF6-421B-B387-AE8C2B7F872C}"/>
              </a:ext>
            </a:extLst>
          </p:cNvPr>
          <p:cNvSpPr/>
          <p:nvPr/>
        </p:nvSpPr>
        <p:spPr>
          <a:xfrm>
            <a:off x="289289" y="9813312"/>
            <a:ext cx="2374827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8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Muitos me dirão naquele dia: Senhor, Senhor, não profetizamos nós em teu nome? e em teu nome não expulsamos demônios? e em teu nome não fizemos muitas maravilhas? E então lhes direi abertamente: Nunca vos conheci; apartai-vos de mim, vós que praticais a iniquidade </a:t>
            </a:r>
            <a:r>
              <a:rPr lang="pt-PT" sz="4800" dirty="0" err="1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Mat</a:t>
            </a:r>
            <a:r>
              <a:rPr lang="pt-PT" sz="48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 7:22,23</a:t>
            </a:r>
          </a:p>
        </p:txBody>
      </p:sp>
    </p:spTree>
    <p:extLst>
      <p:ext uri="{BB962C8B-B14F-4D97-AF65-F5344CB8AC3E}">
        <p14:creationId xmlns:p14="http://schemas.microsoft.com/office/powerpoint/2010/main" val="188080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D875CD9-C709-4C88-8F3F-E2EB8EC6BFE4}"/>
              </a:ext>
            </a:extLst>
          </p:cNvPr>
          <p:cNvSpPr txBox="1"/>
          <p:nvPr/>
        </p:nvSpPr>
        <p:spPr>
          <a:xfrm>
            <a:off x="487680" y="457200"/>
            <a:ext cx="217099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Vamos ver 4 termos que ao usarmos podemos abençoar ou </a:t>
            </a:r>
          </a:p>
          <a:p>
            <a:r>
              <a:rPr lang="pt-PT" sz="60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amaldiçoar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3804E1F-A567-4432-9CCC-83877CEC12B0}"/>
              </a:ext>
            </a:extLst>
          </p:cNvPr>
          <p:cNvSpPr/>
          <p:nvPr/>
        </p:nvSpPr>
        <p:spPr>
          <a:xfrm>
            <a:off x="487681" y="2005241"/>
            <a:ext cx="2323918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Palavras condenatórias</a:t>
            </a:r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Há nas palavras um poder que a maioria de nós distraímos.</a:t>
            </a:r>
          </a:p>
          <a:p>
            <a:endParaRPr lang="pt-PT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Bem empregadas, podem ser grande bênção. </a:t>
            </a:r>
          </a:p>
          <a:p>
            <a:endParaRPr lang="pt-PT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 verdade precisa e deve ser dita; contudo, jamais se deve confundir franqueza com deslealdade</a:t>
            </a:r>
          </a:p>
          <a:p>
            <a:endParaRPr lang="pt-PT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Quando ditas de forma inadequadas as palavras queimam, machucam, cortam e dilaceram o coração; produzem danos, muitas vezes irreparáveis.</a:t>
            </a:r>
          </a:p>
        </p:txBody>
      </p:sp>
    </p:spTree>
    <p:extLst>
      <p:ext uri="{BB962C8B-B14F-4D97-AF65-F5344CB8AC3E}">
        <p14:creationId xmlns:p14="http://schemas.microsoft.com/office/powerpoint/2010/main" val="37709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902CAD7-98D8-4F63-831D-088F4748AB13}"/>
              </a:ext>
            </a:extLst>
          </p:cNvPr>
          <p:cNvSpPr/>
          <p:nvPr/>
        </p:nvSpPr>
        <p:spPr>
          <a:xfrm>
            <a:off x="354602" y="323325"/>
            <a:ext cx="2361764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/>
              <a:t> </a:t>
            </a:r>
            <a:r>
              <a:rPr lang="pt-PT" sz="48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Palavras irrefletidas</a:t>
            </a:r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Quem não pensa antes de falar, fala o que não deve</a:t>
            </a:r>
          </a:p>
          <a:p>
            <a:endParaRPr lang="pt-PT" sz="48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Os detentores de temperamento sanguíneo precisam tomar muito cuidado quanto a isto, pois tal atitude fere as ovelhas do aprisco do Senhor, principalmente as recém-batizadas</a:t>
            </a:r>
          </a:p>
          <a:p>
            <a:endParaRPr lang="pt-PT" sz="48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“Tens visto um homem precipitado nas suas palavras? Maior esperança há para o insensato do que para ele” (</a:t>
            </a:r>
            <a:r>
              <a:rPr lang="pt-PT" sz="48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Pv</a:t>
            </a:r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 29:20).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5DEC682-2FBF-4A1C-AF3D-7DEE8C0923CD}"/>
              </a:ext>
            </a:extLst>
          </p:cNvPr>
          <p:cNvSpPr/>
          <p:nvPr/>
        </p:nvSpPr>
        <p:spPr>
          <a:xfrm>
            <a:off x="453526" y="6842125"/>
            <a:ext cx="2341979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8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Palavras otimistas</a:t>
            </a:r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Num momento em que o povo de Israel estava amedrontado com o relato de espias marcados pela síndrome do medo, </a:t>
            </a:r>
          </a:p>
          <a:p>
            <a:endParaRPr lang="pt-PT" sz="48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8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Calebe</a:t>
            </a:r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 disse: “Eia! Subamos e possuamos a terra, porque, certamente, prevaleceremos contra ela” (</a:t>
            </a:r>
            <a:r>
              <a:rPr lang="pt-PT" sz="48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Nm</a:t>
            </a:r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 13:30)</a:t>
            </a:r>
          </a:p>
          <a:p>
            <a:endParaRPr lang="pt-PT" sz="48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Na linguagem de hoje, ele teria dito: “Pessoal, vamos em frente, porque para Deus não há nada impossível”! </a:t>
            </a:r>
          </a:p>
        </p:txBody>
      </p:sp>
    </p:spTree>
    <p:extLst>
      <p:ext uri="{BB962C8B-B14F-4D97-AF65-F5344CB8AC3E}">
        <p14:creationId xmlns:p14="http://schemas.microsoft.com/office/powerpoint/2010/main" val="249097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2CEBA78-862D-40BA-AE1D-9C44823C5483}"/>
              </a:ext>
            </a:extLst>
          </p:cNvPr>
          <p:cNvSpPr/>
          <p:nvPr/>
        </p:nvSpPr>
        <p:spPr>
          <a:xfrm>
            <a:off x="428625" y="345420"/>
            <a:ext cx="23469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highlight>
                  <a:srgbClr val="FFFF00"/>
                </a:highlight>
                <a:latin typeface="Franklin Gothic Heavy" panose="020B0903020102020204" pitchFamily="34" charset="0"/>
              </a:rPr>
              <a:t>Palavras oportunas</a:t>
            </a:r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. Na hora de falar, fale. Não cometa o pecado da omissão. 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Mas fale o que é conveniente. Fale em harmonia com a vontade de Deus.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DFA28B2-7696-4154-BE99-EBE6DF4C6D85}"/>
              </a:ext>
            </a:extLst>
          </p:cNvPr>
          <p:cNvSpPr/>
          <p:nvPr/>
        </p:nvSpPr>
        <p:spPr>
          <a:xfrm>
            <a:off x="428625" y="5205641"/>
            <a:ext cx="234695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Paulo nos brindou com um precioso conselho: “A vossa palavra seja sempre agradável, temperada com sal, para saberdes como deveis responder a cada um” (Cl 4:6).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Deus deseja que sejamos articuladores da palavra sensata, polida e edificante.</a:t>
            </a:r>
          </a:p>
          <a:p>
            <a:endParaRPr lang="pt-PT" sz="54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  <a:p>
            <a:r>
              <a:rPr lang="pt-PT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Que esta seja a vossa experiência no trato com as palavras.</a:t>
            </a:r>
          </a:p>
        </p:txBody>
      </p:sp>
    </p:spTree>
    <p:extLst>
      <p:ext uri="{BB962C8B-B14F-4D97-AF65-F5344CB8AC3E}">
        <p14:creationId xmlns:p14="http://schemas.microsoft.com/office/powerpoint/2010/main" val="35008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812F7F9-4E45-42D2-AF64-7DAB6AE419FC}"/>
              </a:ext>
            </a:extLst>
          </p:cNvPr>
          <p:cNvSpPr txBox="1"/>
          <p:nvPr/>
        </p:nvSpPr>
        <p:spPr>
          <a:xfrm>
            <a:off x="1005276" y="1358998"/>
            <a:ext cx="16914884" cy="2800767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pt-PT" sz="8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Deus abençoe você </a:t>
            </a:r>
          </a:p>
          <a:p>
            <a:r>
              <a:rPr lang="pt-PT" sz="8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e sua Família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AE1F660-FAC8-4117-BEF4-1DC2E3A1D20E}"/>
              </a:ext>
            </a:extLst>
          </p:cNvPr>
          <p:cNvSpPr txBox="1"/>
          <p:nvPr/>
        </p:nvSpPr>
        <p:spPr>
          <a:xfrm>
            <a:off x="277141" y="3762896"/>
            <a:ext cx="16805691" cy="264687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pt-PT" sz="16600" dirty="0">
                <a:solidFill>
                  <a:srgbClr val="00B050"/>
                </a:solidFill>
              </a:rPr>
              <a:t>www.moldado.com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416C81-6CDC-47C2-B169-EE241185B908}"/>
              </a:ext>
            </a:extLst>
          </p:cNvPr>
          <p:cNvSpPr txBox="1"/>
          <p:nvPr/>
        </p:nvSpPr>
        <p:spPr>
          <a:xfrm>
            <a:off x="14395268" y="974278"/>
            <a:ext cx="85838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Professor e Presbítero </a:t>
            </a:r>
          </a:p>
          <a:p>
            <a:r>
              <a:rPr lang="pt-PT" sz="60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Quaglio</a:t>
            </a:r>
            <a:r>
              <a:rPr lang="pt-PT" sz="6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 Junior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819E4C0-6679-4F4B-A3E8-2304D31A6611}"/>
              </a:ext>
            </a:extLst>
          </p:cNvPr>
          <p:cNvSpPr txBox="1"/>
          <p:nvPr/>
        </p:nvSpPr>
        <p:spPr>
          <a:xfrm>
            <a:off x="507726" y="7867374"/>
            <a:ext cx="7221849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3800" dirty="0">
                <a:solidFill>
                  <a:srgbClr val="00B050"/>
                </a:solidFill>
                <a:latin typeface="Berlin Sans FB Demi" panose="020E0802020502020306" pitchFamily="34" charset="0"/>
              </a:rPr>
              <a:t>DEIXE </a:t>
            </a:r>
          </a:p>
          <a:p>
            <a:r>
              <a:rPr lang="pt-PT" sz="13800" dirty="0">
                <a:solidFill>
                  <a:srgbClr val="00B050"/>
                </a:solidFill>
                <a:latin typeface="Berlin Sans FB Demi" panose="020E0802020502020306" pitchFamily="34" charset="0"/>
              </a:rPr>
              <a:t>SEU LIKE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4C84A66-6B72-49C7-A59D-4A1153C8C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575" y="6908237"/>
            <a:ext cx="8337739" cy="625792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DA6F9BA-71C4-46EA-9EB1-D61B1034E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4697" y="3113325"/>
            <a:ext cx="7195990" cy="1005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8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Pacote">
  <a:themeElements>
    <a:clrScheme name="Paco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o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o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Pacote</Template>
  <TotalTime>856</TotalTime>
  <Words>1739</Words>
  <Application>Microsoft Office PowerPoint</Application>
  <PresentationFormat>Personalizados</PresentationFormat>
  <Paragraphs>163</Paragraphs>
  <Slides>17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Bahnschrift SemiBold Condensed</vt:lpstr>
      <vt:lpstr>Berlin Sans FB Demi</vt:lpstr>
      <vt:lpstr>Cooper Black</vt:lpstr>
      <vt:lpstr>Franklin Gothic Heavy</vt:lpstr>
      <vt:lpstr>Gill Sans MT</vt:lpstr>
      <vt:lpstr>Pacote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da Silva</dc:creator>
  <cp:lastModifiedBy>Dilvane Zanardine</cp:lastModifiedBy>
  <cp:revision>36</cp:revision>
  <dcterms:created xsi:type="dcterms:W3CDTF">2018-11-16T18:10:52Z</dcterms:created>
  <dcterms:modified xsi:type="dcterms:W3CDTF">2018-11-23T12:07:34Z</dcterms:modified>
</cp:coreProperties>
</file>